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sldIdLst>
    <p:sldId id="350" r:id="rId3"/>
    <p:sldId id="390" r:id="rId4"/>
    <p:sldId id="389" r:id="rId5"/>
    <p:sldId id="352" r:id="rId6"/>
    <p:sldId id="353" r:id="rId7"/>
    <p:sldId id="354" r:id="rId8"/>
    <p:sldId id="355" r:id="rId9"/>
    <p:sldId id="356" r:id="rId10"/>
    <p:sldId id="357" r:id="rId11"/>
    <p:sldId id="358" r:id="rId12"/>
    <p:sldId id="359" r:id="rId13"/>
    <p:sldId id="362" r:id="rId14"/>
    <p:sldId id="361"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84" r:id="rId28"/>
    <p:sldId id="385" r:id="rId29"/>
    <p:sldId id="388" r:id="rId30"/>
    <p:sldId id="387" r:id="rId31"/>
    <p:sldId id="375" r:id="rId32"/>
    <p:sldId id="393" r:id="rId33"/>
    <p:sldId id="394" r:id="rId34"/>
    <p:sldId id="295" r:id="rId35"/>
    <p:sldId id="299" r:id="rId36"/>
    <p:sldId id="292" r:id="rId37"/>
    <p:sldId id="395" r:id="rId38"/>
    <p:sldId id="396" r:id="rId39"/>
    <p:sldId id="293" r:id="rId40"/>
    <p:sldId id="392" r:id="rId41"/>
  </p:sldIdLst>
  <p:sldSz cx="9144000" cy="6858000" type="screen4x3"/>
  <p:notesSz cx="6858000" cy="9144000"/>
  <p:custDataLst>
    <p:tags r:id="rId43"/>
  </p:custDataLst>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8" autoAdjust="0"/>
    <p:restoredTop sz="86420" autoAdjust="0"/>
  </p:normalViewPr>
  <p:slideViewPr>
    <p:cSldViewPr>
      <p:cViewPr varScale="1">
        <p:scale>
          <a:sx n="97" d="100"/>
          <a:sy n="97" d="100"/>
        </p:scale>
        <p:origin x="-90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B1794-01B4-4B21-8AF9-A19735787701}" type="doc">
      <dgm:prSet loTypeId="urn:microsoft.com/office/officeart/2005/8/layout/equation1" loCatId="process" qsTypeId="urn:microsoft.com/office/officeart/2005/8/quickstyle/simple1" qsCatId="simple" csTypeId="urn:microsoft.com/office/officeart/2005/8/colors/accent1_2" csCatId="accent1" phldr="1"/>
      <dgm:spPr/>
    </dgm:pt>
    <dgm:pt modelId="{23432B67-EA6A-4271-A8AA-0CB72BDAB750}">
      <dgm:prSet phldrT="[Κείμενο]"/>
      <dgm:spPr/>
      <dgm:t>
        <a:bodyPr/>
        <a:lstStyle/>
        <a:p>
          <a:r>
            <a:rPr lang="en-US" b="1" dirty="0" smtClean="0"/>
            <a:t>iPod </a:t>
          </a:r>
          <a:endParaRPr lang="en-GB" dirty="0"/>
        </a:p>
      </dgm:t>
    </dgm:pt>
    <dgm:pt modelId="{1B3D8C58-62F7-41CE-B630-7533F73D9073}" type="parTrans" cxnId="{B7345D28-5FB9-40F0-951F-4ECF3E4F843B}">
      <dgm:prSet/>
      <dgm:spPr/>
      <dgm:t>
        <a:bodyPr/>
        <a:lstStyle/>
        <a:p>
          <a:endParaRPr lang="en-GB"/>
        </a:p>
      </dgm:t>
    </dgm:pt>
    <dgm:pt modelId="{8F563D2F-8A5D-44CA-835E-EBC77BCE9AEF}" type="sibTrans" cxnId="{B7345D28-5FB9-40F0-951F-4ECF3E4F843B}">
      <dgm:prSet/>
      <dgm:spPr/>
      <dgm:t>
        <a:bodyPr/>
        <a:lstStyle/>
        <a:p>
          <a:endParaRPr lang="en-GB"/>
        </a:p>
      </dgm:t>
    </dgm:pt>
    <dgm:pt modelId="{8442EA81-DFAB-4799-9BA3-8DE8EF80003A}">
      <dgm:prSet phldrT="[Κείμενο]"/>
      <dgm:spPr/>
      <dgm:t>
        <a:bodyPr/>
        <a:lstStyle/>
        <a:p>
          <a:r>
            <a:rPr lang="en-US" b="1" dirty="0" smtClean="0"/>
            <a:t>broadcast</a:t>
          </a:r>
          <a:endParaRPr lang="en-GB" dirty="0"/>
        </a:p>
      </dgm:t>
    </dgm:pt>
    <dgm:pt modelId="{D520E762-0A5E-47C6-973C-A46D0DFD433A}" type="parTrans" cxnId="{0A53F70C-8607-45DE-9642-F91559E80DFD}">
      <dgm:prSet/>
      <dgm:spPr/>
      <dgm:t>
        <a:bodyPr/>
        <a:lstStyle/>
        <a:p>
          <a:endParaRPr lang="en-GB"/>
        </a:p>
      </dgm:t>
    </dgm:pt>
    <dgm:pt modelId="{D0409571-9118-415C-8E44-B59619846DE8}" type="sibTrans" cxnId="{0A53F70C-8607-45DE-9642-F91559E80DFD}">
      <dgm:prSet/>
      <dgm:spPr/>
      <dgm:t>
        <a:bodyPr/>
        <a:lstStyle/>
        <a:p>
          <a:endParaRPr lang="en-GB"/>
        </a:p>
      </dgm:t>
    </dgm:pt>
    <dgm:pt modelId="{3A5B19C2-A8F6-4762-9B80-D3FD3AFBDE25}">
      <dgm:prSet phldrT="[Κείμενο]"/>
      <dgm:spPr/>
      <dgm:t>
        <a:bodyPr/>
        <a:lstStyle/>
        <a:p>
          <a:r>
            <a:rPr lang="en-US" b="1" dirty="0" smtClean="0"/>
            <a:t>Podcast </a:t>
          </a:r>
          <a:endParaRPr lang="en-GB" dirty="0"/>
        </a:p>
      </dgm:t>
    </dgm:pt>
    <dgm:pt modelId="{37F38F51-8F06-4ACE-8A80-E712140F84AA}" type="parTrans" cxnId="{72246B8C-3963-4D69-94A1-72B0DC5724FE}">
      <dgm:prSet/>
      <dgm:spPr/>
      <dgm:t>
        <a:bodyPr/>
        <a:lstStyle/>
        <a:p>
          <a:endParaRPr lang="en-GB"/>
        </a:p>
      </dgm:t>
    </dgm:pt>
    <dgm:pt modelId="{BD4265F5-4091-44B2-B9F3-A2D3CB0DFF6F}" type="sibTrans" cxnId="{72246B8C-3963-4D69-94A1-72B0DC5724FE}">
      <dgm:prSet/>
      <dgm:spPr/>
      <dgm:t>
        <a:bodyPr/>
        <a:lstStyle/>
        <a:p>
          <a:endParaRPr lang="en-GB"/>
        </a:p>
      </dgm:t>
    </dgm:pt>
    <dgm:pt modelId="{863EE5B6-B6BA-43EC-80F9-CCBA4E501E61}" type="pres">
      <dgm:prSet presAssocID="{CFAB1794-01B4-4B21-8AF9-A19735787701}" presName="linearFlow" presStyleCnt="0">
        <dgm:presLayoutVars>
          <dgm:dir/>
          <dgm:resizeHandles val="exact"/>
        </dgm:presLayoutVars>
      </dgm:prSet>
      <dgm:spPr/>
    </dgm:pt>
    <dgm:pt modelId="{9D50EA4F-DAF6-4E2C-91FE-D8097E95471B}" type="pres">
      <dgm:prSet presAssocID="{23432B67-EA6A-4271-A8AA-0CB72BDAB750}" presName="node" presStyleLbl="node1" presStyleIdx="0" presStyleCnt="3" custLinFactNeighborY="-22365">
        <dgm:presLayoutVars>
          <dgm:bulletEnabled val="1"/>
        </dgm:presLayoutVars>
      </dgm:prSet>
      <dgm:spPr/>
      <dgm:t>
        <a:bodyPr/>
        <a:lstStyle/>
        <a:p>
          <a:endParaRPr lang="en-GB"/>
        </a:p>
      </dgm:t>
    </dgm:pt>
    <dgm:pt modelId="{BBE9AC7D-8935-417E-B952-03BB19CE8C41}" type="pres">
      <dgm:prSet presAssocID="{8F563D2F-8A5D-44CA-835E-EBC77BCE9AEF}" presName="spacerL" presStyleCnt="0"/>
      <dgm:spPr/>
    </dgm:pt>
    <dgm:pt modelId="{2E9E18BF-404B-4695-B83E-79A4F5CC7FEE}" type="pres">
      <dgm:prSet presAssocID="{8F563D2F-8A5D-44CA-835E-EBC77BCE9AEF}" presName="sibTrans" presStyleLbl="sibTrans2D1" presStyleIdx="0" presStyleCnt="2" custLinFactNeighborY="-38557"/>
      <dgm:spPr/>
      <dgm:t>
        <a:bodyPr/>
        <a:lstStyle/>
        <a:p>
          <a:endParaRPr lang="en-US"/>
        </a:p>
      </dgm:t>
    </dgm:pt>
    <dgm:pt modelId="{B10A2153-8799-442F-8DD6-10C7693D6A4E}" type="pres">
      <dgm:prSet presAssocID="{8F563D2F-8A5D-44CA-835E-EBC77BCE9AEF}" presName="spacerR" presStyleCnt="0"/>
      <dgm:spPr/>
    </dgm:pt>
    <dgm:pt modelId="{D333E0B3-6C11-4027-BE65-EDF3BE6F4D8E}" type="pres">
      <dgm:prSet presAssocID="{8442EA81-DFAB-4799-9BA3-8DE8EF80003A}" presName="node" presStyleLbl="node1" presStyleIdx="1" presStyleCnt="3" custLinFactNeighborY="-22365">
        <dgm:presLayoutVars>
          <dgm:bulletEnabled val="1"/>
        </dgm:presLayoutVars>
      </dgm:prSet>
      <dgm:spPr/>
      <dgm:t>
        <a:bodyPr/>
        <a:lstStyle/>
        <a:p>
          <a:endParaRPr lang="en-GB"/>
        </a:p>
      </dgm:t>
    </dgm:pt>
    <dgm:pt modelId="{F57CE2C1-A92A-459F-9F31-07876CD7E468}" type="pres">
      <dgm:prSet presAssocID="{D0409571-9118-415C-8E44-B59619846DE8}" presName="spacerL" presStyleCnt="0"/>
      <dgm:spPr/>
    </dgm:pt>
    <dgm:pt modelId="{21F13170-B0C5-49CA-AAE7-41210EC1C5C1}" type="pres">
      <dgm:prSet presAssocID="{D0409571-9118-415C-8E44-B59619846DE8}" presName="sibTrans" presStyleLbl="sibTrans2D1" presStyleIdx="1" presStyleCnt="2" custLinFactNeighborY="-38557"/>
      <dgm:spPr/>
      <dgm:t>
        <a:bodyPr/>
        <a:lstStyle/>
        <a:p>
          <a:endParaRPr lang="en-US"/>
        </a:p>
      </dgm:t>
    </dgm:pt>
    <dgm:pt modelId="{CE256E52-04F2-4D69-9625-A8A1E35F0E17}" type="pres">
      <dgm:prSet presAssocID="{D0409571-9118-415C-8E44-B59619846DE8}" presName="spacerR" presStyleCnt="0"/>
      <dgm:spPr/>
    </dgm:pt>
    <dgm:pt modelId="{EF392F9B-4051-4234-A55D-A4D08AB0C832}" type="pres">
      <dgm:prSet presAssocID="{3A5B19C2-A8F6-4762-9B80-D3FD3AFBDE25}" presName="node" presStyleLbl="node1" presStyleIdx="2" presStyleCnt="3" custLinFactNeighborY="-22365">
        <dgm:presLayoutVars>
          <dgm:bulletEnabled val="1"/>
        </dgm:presLayoutVars>
      </dgm:prSet>
      <dgm:spPr/>
      <dgm:t>
        <a:bodyPr/>
        <a:lstStyle/>
        <a:p>
          <a:endParaRPr lang="en-GB"/>
        </a:p>
      </dgm:t>
    </dgm:pt>
  </dgm:ptLst>
  <dgm:cxnLst>
    <dgm:cxn modelId="{A64802BA-5264-4295-BDCC-A68F0370A420}" type="presOf" srcId="{CFAB1794-01B4-4B21-8AF9-A19735787701}" destId="{863EE5B6-B6BA-43EC-80F9-CCBA4E501E61}" srcOrd="0" destOrd="0" presId="urn:microsoft.com/office/officeart/2005/8/layout/equation1"/>
    <dgm:cxn modelId="{3804EC32-6CDF-4FF8-8961-66BABDA9EA86}" type="presOf" srcId="{23432B67-EA6A-4271-A8AA-0CB72BDAB750}" destId="{9D50EA4F-DAF6-4E2C-91FE-D8097E95471B}" srcOrd="0" destOrd="0" presId="urn:microsoft.com/office/officeart/2005/8/layout/equation1"/>
    <dgm:cxn modelId="{B7345D28-5FB9-40F0-951F-4ECF3E4F843B}" srcId="{CFAB1794-01B4-4B21-8AF9-A19735787701}" destId="{23432B67-EA6A-4271-A8AA-0CB72BDAB750}" srcOrd="0" destOrd="0" parTransId="{1B3D8C58-62F7-41CE-B630-7533F73D9073}" sibTransId="{8F563D2F-8A5D-44CA-835E-EBC77BCE9AEF}"/>
    <dgm:cxn modelId="{72246B8C-3963-4D69-94A1-72B0DC5724FE}" srcId="{CFAB1794-01B4-4B21-8AF9-A19735787701}" destId="{3A5B19C2-A8F6-4762-9B80-D3FD3AFBDE25}" srcOrd="2" destOrd="0" parTransId="{37F38F51-8F06-4ACE-8A80-E712140F84AA}" sibTransId="{BD4265F5-4091-44B2-B9F3-A2D3CB0DFF6F}"/>
    <dgm:cxn modelId="{0A53F70C-8607-45DE-9642-F91559E80DFD}" srcId="{CFAB1794-01B4-4B21-8AF9-A19735787701}" destId="{8442EA81-DFAB-4799-9BA3-8DE8EF80003A}" srcOrd="1" destOrd="0" parTransId="{D520E762-0A5E-47C6-973C-A46D0DFD433A}" sibTransId="{D0409571-9118-415C-8E44-B59619846DE8}"/>
    <dgm:cxn modelId="{ABA1B9B0-33E0-4029-93A3-842C44D3A95E}" type="presOf" srcId="{8F563D2F-8A5D-44CA-835E-EBC77BCE9AEF}" destId="{2E9E18BF-404B-4695-B83E-79A4F5CC7FEE}" srcOrd="0" destOrd="0" presId="urn:microsoft.com/office/officeart/2005/8/layout/equation1"/>
    <dgm:cxn modelId="{4DB4FBAB-1A8E-4637-8450-5587BBEDF912}" type="presOf" srcId="{3A5B19C2-A8F6-4762-9B80-D3FD3AFBDE25}" destId="{EF392F9B-4051-4234-A55D-A4D08AB0C832}" srcOrd="0" destOrd="0" presId="urn:microsoft.com/office/officeart/2005/8/layout/equation1"/>
    <dgm:cxn modelId="{5813207D-AD41-4B5F-82F0-6414D6F77438}" type="presOf" srcId="{8442EA81-DFAB-4799-9BA3-8DE8EF80003A}" destId="{D333E0B3-6C11-4027-BE65-EDF3BE6F4D8E}" srcOrd="0" destOrd="0" presId="urn:microsoft.com/office/officeart/2005/8/layout/equation1"/>
    <dgm:cxn modelId="{BC9D6C0B-24C9-4492-ADB8-BAE86BA412CA}" type="presOf" srcId="{D0409571-9118-415C-8E44-B59619846DE8}" destId="{21F13170-B0C5-49CA-AAE7-41210EC1C5C1}" srcOrd="0" destOrd="0" presId="urn:microsoft.com/office/officeart/2005/8/layout/equation1"/>
    <dgm:cxn modelId="{6E63645B-6A24-409B-9377-EC89758ADBB7}" type="presParOf" srcId="{863EE5B6-B6BA-43EC-80F9-CCBA4E501E61}" destId="{9D50EA4F-DAF6-4E2C-91FE-D8097E95471B}" srcOrd="0" destOrd="0" presId="urn:microsoft.com/office/officeart/2005/8/layout/equation1"/>
    <dgm:cxn modelId="{E374A32E-D999-47DC-BA39-E6B6320B4287}" type="presParOf" srcId="{863EE5B6-B6BA-43EC-80F9-CCBA4E501E61}" destId="{BBE9AC7D-8935-417E-B952-03BB19CE8C41}" srcOrd="1" destOrd="0" presId="urn:microsoft.com/office/officeart/2005/8/layout/equation1"/>
    <dgm:cxn modelId="{46EB3E9C-554C-44E4-9911-BC96FA2B7953}" type="presParOf" srcId="{863EE5B6-B6BA-43EC-80F9-CCBA4E501E61}" destId="{2E9E18BF-404B-4695-B83E-79A4F5CC7FEE}" srcOrd="2" destOrd="0" presId="urn:microsoft.com/office/officeart/2005/8/layout/equation1"/>
    <dgm:cxn modelId="{486FD6D8-984C-48CC-9BF8-7B834055D760}" type="presParOf" srcId="{863EE5B6-B6BA-43EC-80F9-CCBA4E501E61}" destId="{B10A2153-8799-442F-8DD6-10C7693D6A4E}" srcOrd="3" destOrd="0" presId="urn:microsoft.com/office/officeart/2005/8/layout/equation1"/>
    <dgm:cxn modelId="{07509917-0BB6-4CE9-A708-DD28B6C6372B}" type="presParOf" srcId="{863EE5B6-B6BA-43EC-80F9-CCBA4E501E61}" destId="{D333E0B3-6C11-4027-BE65-EDF3BE6F4D8E}" srcOrd="4" destOrd="0" presId="urn:microsoft.com/office/officeart/2005/8/layout/equation1"/>
    <dgm:cxn modelId="{D8FA846D-F9A1-478E-8232-8A9E63CBA017}" type="presParOf" srcId="{863EE5B6-B6BA-43EC-80F9-CCBA4E501E61}" destId="{F57CE2C1-A92A-459F-9F31-07876CD7E468}" srcOrd="5" destOrd="0" presId="urn:microsoft.com/office/officeart/2005/8/layout/equation1"/>
    <dgm:cxn modelId="{8CF6E2EC-F422-4C56-ABB6-C230F4DDF893}" type="presParOf" srcId="{863EE5B6-B6BA-43EC-80F9-CCBA4E501E61}" destId="{21F13170-B0C5-49CA-AAE7-41210EC1C5C1}" srcOrd="6" destOrd="0" presId="urn:microsoft.com/office/officeart/2005/8/layout/equation1"/>
    <dgm:cxn modelId="{B9ECB116-0C63-42A5-93C9-D7B656D057FD}" type="presParOf" srcId="{863EE5B6-B6BA-43EC-80F9-CCBA4E501E61}" destId="{CE256E52-04F2-4D69-9625-A8A1E35F0E17}" srcOrd="7" destOrd="0" presId="urn:microsoft.com/office/officeart/2005/8/layout/equation1"/>
    <dgm:cxn modelId="{8B8D0859-C9D6-4986-9435-1603143B3D81}" type="presParOf" srcId="{863EE5B6-B6BA-43EC-80F9-CCBA4E501E61}" destId="{EF392F9B-4051-4234-A55D-A4D08AB0C83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3943F-EFE5-4F03-BC5F-9602FB0DB77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CAD6D1C-6DC7-4906-8625-6DAD2D784F5B}">
      <dgm:prSet phldrT="[Κείμενο]"/>
      <dgm:spPr/>
      <dgm:t>
        <a:bodyPr/>
        <a:lstStyle/>
        <a:p>
          <a:r>
            <a:rPr lang="en-US" dirty="0" smtClean="0"/>
            <a:t>Podcasting</a:t>
          </a:r>
          <a:endParaRPr lang="en-GB" dirty="0"/>
        </a:p>
      </dgm:t>
    </dgm:pt>
    <dgm:pt modelId="{CCAF9F72-A484-49BB-856F-CE2F75A91320}" type="parTrans" cxnId="{744D0C8F-9753-4617-92B9-AD4DEE28C9E2}">
      <dgm:prSet/>
      <dgm:spPr/>
      <dgm:t>
        <a:bodyPr/>
        <a:lstStyle/>
        <a:p>
          <a:endParaRPr lang="en-GB"/>
        </a:p>
      </dgm:t>
    </dgm:pt>
    <dgm:pt modelId="{0097EA80-37FF-416A-86EB-1100E460CC83}" type="sibTrans" cxnId="{744D0C8F-9753-4617-92B9-AD4DEE28C9E2}">
      <dgm:prSet/>
      <dgm:spPr/>
      <dgm:t>
        <a:bodyPr/>
        <a:lstStyle/>
        <a:p>
          <a:endParaRPr lang="en-GB"/>
        </a:p>
      </dgm:t>
    </dgm:pt>
    <dgm:pt modelId="{130D3F47-650A-4287-9CAD-F44CF2A6ACFB}">
      <dgm:prSet phldrT="[Κείμενο]"/>
      <dgm:spPr/>
      <dgm:t>
        <a:bodyPr/>
        <a:lstStyle/>
        <a:p>
          <a:r>
            <a:rPr lang="en-US" dirty="0" smtClean="0"/>
            <a:t>Developing own podcast materials</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B1CBF52A-5DA0-448D-85BF-ADCE2ACBE2BE}" type="parTrans" cxnId="{4A5C679C-49C1-4C1B-80A4-88B98A1125FA}">
      <dgm:prSet/>
      <dgm:spPr/>
      <dgm:t>
        <a:bodyPr/>
        <a:lstStyle/>
        <a:p>
          <a:endParaRPr lang="en-GB"/>
        </a:p>
      </dgm:t>
    </dgm:pt>
    <dgm:pt modelId="{FC5A0850-EE35-46CD-AC40-5FF29CB05CD4}" type="sibTrans" cxnId="{4A5C679C-49C1-4C1B-80A4-88B98A1125FA}">
      <dgm:prSet/>
      <dgm:spPr/>
      <dgm:t>
        <a:bodyPr/>
        <a:lstStyle/>
        <a:p>
          <a:endParaRPr lang="en-GB"/>
        </a:p>
      </dgm:t>
    </dgm:pt>
    <dgm:pt modelId="{CA2D8CE4-BF60-47BF-A9B1-BCC1581C128E}">
      <dgm:prSet phldrT="[Κείμενο]"/>
      <dgm:spPr/>
      <dgm:t>
        <a:bodyPr/>
        <a:lstStyle/>
        <a:p>
          <a:r>
            <a:rPr lang="en-US" dirty="0" smtClean="0"/>
            <a:t>Using existing resources </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911E9EA8-5DCD-4D75-96E7-C3BB6079559F}" type="parTrans" cxnId="{B7B5CF47-4AC8-460D-A2B7-88312B339358}">
      <dgm:prSet/>
      <dgm:spPr/>
      <dgm:t>
        <a:bodyPr/>
        <a:lstStyle/>
        <a:p>
          <a:endParaRPr lang="en-GB"/>
        </a:p>
      </dgm:t>
    </dgm:pt>
    <dgm:pt modelId="{398876BE-7DBF-4BB0-AAB5-57ADE414013C}" type="sibTrans" cxnId="{B7B5CF47-4AC8-460D-A2B7-88312B339358}">
      <dgm:prSet/>
      <dgm:spPr/>
      <dgm:t>
        <a:bodyPr/>
        <a:lstStyle/>
        <a:p>
          <a:endParaRPr lang="en-GB"/>
        </a:p>
      </dgm:t>
    </dgm:pt>
    <dgm:pt modelId="{3606D235-B1BF-41AA-97F0-A36484F822B9}">
      <dgm:prSet phldrT="[Κείμενο]"/>
      <dgm:spPr/>
      <dgm:t>
        <a:bodyPr/>
        <a:lstStyle/>
        <a:p>
          <a:r>
            <a:rPr lang="en-US" dirty="0" smtClean="0"/>
            <a:t>Authentic materials</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FBE9CE8E-0CD2-486B-AD05-9FF84AED7C9A}" type="parTrans" cxnId="{DC1BA001-29D6-4E8E-AC2C-5EA4E7222D72}">
      <dgm:prSet/>
      <dgm:spPr/>
      <dgm:t>
        <a:bodyPr/>
        <a:lstStyle/>
        <a:p>
          <a:endParaRPr lang="en-GB"/>
        </a:p>
      </dgm:t>
    </dgm:pt>
    <dgm:pt modelId="{C74BB267-0AD1-4E05-AAF7-450FD0A556A9}" type="sibTrans" cxnId="{DC1BA001-29D6-4E8E-AC2C-5EA4E7222D72}">
      <dgm:prSet/>
      <dgm:spPr/>
      <dgm:t>
        <a:bodyPr/>
        <a:lstStyle/>
        <a:p>
          <a:endParaRPr lang="en-GB"/>
        </a:p>
      </dgm:t>
    </dgm:pt>
    <dgm:pt modelId="{E97AFF7D-A0A5-41DA-A06B-2EEB69A58DE7}">
      <dgm:prSet phldrT="[Κείμενο]"/>
      <dgm:spPr/>
      <dgm:t>
        <a:bodyPr/>
        <a:lstStyle/>
        <a:p>
          <a:r>
            <a:rPr lang="en-US" dirty="0" smtClean="0"/>
            <a:t>Teacher-developed</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2D18586B-8EE2-46F3-AE6A-29E91A6B84BC}" type="parTrans" cxnId="{8887B352-D5A4-475A-B399-521B3C2A3BDB}">
      <dgm:prSet/>
      <dgm:spPr/>
      <dgm:t>
        <a:bodyPr/>
        <a:lstStyle/>
        <a:p>
          <a:endParaRPr lang="en-GB"/>
        </a:p>
      </dgm:t>
    </dgm:pt>
    <dgm:pt modelId="{0E5D240F-E31B-4EB1-BD33-72788983CFE3}" type="sibTrans" cxnId="{8887B352-D5A4-475A-B399-521B3C2A3BDB}">
      <dgm:prSet/>
      <dgm:spPr/>
      <dgm:t>
        <a:bodyPr/>
        <a:lstStyle/>
        <a:p>
          <a:endParaRPr lang="en-GB"/>
        </a:p>
      </dgm:t>
    </dgm:pt>
    <dgm:pt modelId="{69385662-F656-4FCE-8C97-9B048D09EAF9}">
      <dgm:prSet phldrT="[Κείμενο]"/>
      <dgm:spPr/>
      <dgm:t>
        <a:bodyPr/>
        <a:lstStyle/>
        <a:p>
          <a:r>
            <a:rPr lang="en-US" dirty="0" smtClean="0"/>
            <a:t>Student-developed</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80A03B2E-BF7A-44FC-843B-2F4A9B3C1293}" type="parTrans" cxnId="{BC4CB53F-4B06-4442-AD44-FC6AA5870FF9}">
      <dgm:prSet/>
      <dgm:spPr/>
      <dgm:t>
        <a:bodyPr/>
        <a:lstStyle/>
        <a:p>
          <a:endParaRPr lang="en-GB"/>
        </a:p>
      </dgm:t>
    </dgm:pt>
    <dgm:pt modelId="{68351048-CC23-4821-979B-C4E89F11A1DB}" type="sibTrans" cxnId="{BC4CB53F-4B06-4442-AD44-FC6AA5870FF9}">
      <dgm:prSet/>
      <dgm:spPr/>
      <dgm:t>
        <a:bodyPr/>
        <a:lstStyle/>
        <a:p>
          <a:endParaRPr lang="en-GB"/>
        </a:p>
      </dgm:t>
    </dgm:pt>
    <dgm:pt modelId="{423BA561-DC32-47BF-A11F-512B265A631D}">
      <dgm:prSet phldrT="[Κείμενο]"/>
      <dgm:spPr/>
      <dgm:t>
        <a:bodyPr/>
        <a:lstStyle/>
        <a:p>
          <a:r>
            <a:rPr lang="en-US" dirty="0" smtClean="0"/>
            <a:t>Language courses</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4194BA03-3F3A-481B-BE6D-876C96E226B1}" type="parTrans" cxnId="{C0780E3B-3E38-4199-AE87-9A462AF9C0C0}">
      <dgm:prSet/>
      <dgm:spPr/>
      <dgm:t>
        <a:bodyPr/>
        <a:lstStyle/>
        <a:p>
          <a:endParaRPr lang="en-GB"/>
        </a:p>
      </dgm:t>
    </dgm:pt>
    <dgm:pt modelId="{E238B88B-6873-42E6-9DFB-329DA7BFB788}" type="sibTrans" cxnId="{C0780E3B-3E38-4199-AE87-9A462AF9C0C0}">
      <dgm:prSet/>
      <dgm:spPr/>
      <dgm:t>
        <a:bodyPr/>
        <a:lstStyle/>
        <a:p>
          <a:endParaRPr lang="en-GB"/>
        </a:p>
      </dgm:t>
    </dgm:pt>
    <dgm:pt modelId="{200D3B5E-1F5C-49E6-AF6D-9E276A4F7F01}">
      <dgm:prSet phldrT="[Κείμενο]"/>
      <dgm:spPr/>
      <dgm:t>
        <a:bodyPr/>
        <a:lstStyle/>
        <a:p>
          <a:r>
            <a:rPr lang="en-US" dirty="0" smtClean="0"/>
            <a:t>Whole courses with podcasts at the core of instruction</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569FDDC0-8941-4555-9BB5-644613DF9BFB}" type="parTrans" cxnId="{A116BA5F-706A-4170-B6ED-017A73F8DA98}">
      <dgm:prSet/>
      <dgm:spPr/>
      <dgm:t>
        <a:bodyPr/>
        <a:lstStyle/>
        <a:p>
          <a:endParaRPr lang="en-GB"/>
        </a:p>
      </dgm:t>
    </dgm:pt>
    <dgm:pt modelId="{DA4237DB-5F0F-4E24-9A13-20D9012ED636}" type="sibTrans" cxnId="{A116BA5F-706A-4170-B6ED-017A73F8DA98}">
      <dgm:prSet/>
      <dgm:spPr/>
      <dgm:t>
        <a:bodyPr/>
        <a:lstStyle/>
        <a:p>
          <a:endParaRPr lang="en-GB"/>
        </a:p>
      </dgm:t>
    </dgm:pt>
    <dgm:pt modelId="{4D32426E-1F66-4981-B2E1-15DE9E7590DB}">
      <dgm:prSet phldrT="[Κείμενο]"/>
      <dgm:spPr/>
      <dgm:t>
        <a:bodyPr/>
        <a:lstStyle/>
        <a:p>
          <a:r>
            <a:rPr lang="en-US" dirty="0" smtClean="0"/>
            <a:t>Add-on materials to support other courses</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F8FA9275-55AF-415A-89F6-B55F9FF2C9AD}" type="parTrans" cxnId="{1C15D9B7-2797-4A76-AC49-753ABD659D9F}">
      <dgm:prSet/>
      <dgm:spPr/>
      <dgm:t>
        <a:bodyPr/>
        <a:lstStyle/>
        <a:p>
          <a:endParaRPr lang="en-GB"/>
        </a:p>
      </dgm:t>
    </dgm:pt>
    <dgm:pt modelId="{E2D5419B-5775-4E5B-BB04-6A5A349A84C6}" type="sibTrans" cxnId="{1C15D9B7-2797-4A76-AC49-753ABD659D9F}">
      <dgm:prSet/>
      <dgm:spPr/>
      <dgm:t>
        <a:bodyPr/>
        <a:lstStyle/>
        <a:p>
          <a:endParaRPr lang="en-GB"/>
        </a:p>
      </dgm:t>
    </dgm:pt>
    <dgm:pt modelId="{83F00486-8C7A-4547-874F-2DC21979EAE3}">
      <dgm:prSet phldrT="[Κείμενο]"/>
      <dgm:spPr/>
      <dgm:t>
        <a:bodyPr/>
        <a:lstStyle/>
        <a:p>
          <a:r>
            <a:rPr lang="en-US" dirty="0" smtClean="0"/>
            <a:t>For an established audience</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5BFC59FE-9CFC-4672-A41B-72ABBC10C3D2}" type="parTrans" cxnId="{8651A363-9896-4C36-AB94-DE07E2E161B0}">
      <dgm:prSet/>
      <dgm:spPr/>
      <dgm:t>
        <a:bodyPr/>
        <a:lstStyle/>
        <a:p>
          <a:endParaRPr lang="en-GB"/>
        </a:p>
      </dgm:t>
    </dgm:pt>
    <dgm:pt modelId="{EDBAF0D7-606A-4BCE-9A35-B6EA2D9F130D}" type="sibTrans" cxnId="{8651A363-9896-4C36-AB94-DE07E2E161B0}">
      <dgm:prSet/>
      <dgm:spPr/>
      <dgm:t>
        <a:bodyPr/>
        <a:lstStyle/>
        <a:p>
          <a:endParaRPr lang="en-GB"/>
        </a:p>
      </dgm:t>
    </dgm:pt>
    <dgm:pt modelId="{74827F72-2123-4D0E-8FA7-4C68C3C5956D}">
      <dgm:prSet phldrT="[Κείμενο]"/>
      <dgm:spPr/>
      <dgm:t>
        <a:bodyPr/>
        <a:lstStyle/>
        <a:p>
          <a:r>
            <a:rPr lang="en-US" dirty="0" smtClean="0"/>
            <a:t>For independent learners</a:t>
          </a:r>
          <a:endParaRPr lang="en-GB" dirty="0"/>
        </a:p>
      </dgm:t>
      <dgm:extLst>
        <a:ext uri="{E40237B7-FDA0-4F09-8148-C483321AD2D9}">
          <dgm14:cNvPr xmlns:dgm14="http://schemas.microsoft.com/office/drawing/2010/diagram" id="0" name="" descr="1. Developing own podcast materials.&#10;1.1 Teacher-developed.&#10;1.2 Student-developed.&#10;2. Using existing resources &#10;2.1 Authentic materials&#10;2.2 Language courses&#10;2.2.1 Whole courses with podcasts at the core of instruction&#10;2.2.2 Add-on materails to support other courses"/>
        </a:ext>
      </dgm:extLst>
    </dgm:pt>
    <dgm:pt modelId="{3DD168A9-2D2F-4E60-A4A6-C791740B892E}" type="parTrans" cxnId="{D00635EF-15F9-454A-8BA0-57E1688BAE72}">
      <dgm:prSet/>
      <dgm:spPr/>
      <dgm:t>
        <a:bodyPr/>
        <a:lstStyle/>
        <a:p>
          <a:endParaRPr lang="en-GB"/>
        </a:p>
      </dgm:t>
    </dgm:pt>
    <dgm:pt modelId="{03BCBA5B-E4FB-4E1A-B295-19A2BEF4C3A4}" type="sibTrans" cxnId="{D00635EF-15F9-454A-8BA0-57E1688BAE72}">
      <dgm:prSet/>
      <dgm:spPr/>
      <dgm:t>
        <a:bodyPr/>
        <a:lstStyle/>
        <a:p>
          <a:endParaRPr lang="en-GB"/>
        </a:p>
      </dgm:t>
    </dgm:pt>
    <dgm:pt modelId="{587B068D-7961-4C1C-8676-BFCD9C988A3B}" type="pres">
      <dgm:prSet presAssocID="{9A13943F-EFE5-4F03-BC5F-9602FB0DB770}" presName="hierChild1" presStyleCnt="0">
        <dgm:presLayoutVars>
          <dgm:orgChart val="1"/>
          <dgm:chPref val="1"/>
          <dgm:dir/>
          <dgm:animOne val="branch"/>
          <dgm:animLvl val="lvl"/>
          <dgm:resizeHandles/>
        </dgm:presLayoutVars>
      </dgm:prSet>
      <dgm:spPr/>
      <dgm:t>
        <a:bodyPr/>
        <a:lstStyle/>
        <a:p>
          <a:endParaRPr lang="en-US"/>
        </a:p>
      </dgm:t>
    </dgm:pt>
    <dgm:pt modelId="{62C685A6-F9A7-4952-A9AC-43D2ECA55FA1}" type="pres">
      <dgm:prSet presAssocID="{BCAD6D1C-6DC7-4906-8625-6DAD2D784F5B}" presName="hierRoot1" presStyleCnt="0">
        <dgm:presLayoutVars>
          <dgm:hierBranch val="init"/>
        </dgm:presLayoutVars>
      </dgm:prSet>
      <dgm:spPr/>
    </dgm:pt>
    <dgm:pt modelId="{9B00E069-79E9-4481-B1CF-E6E066E0348C}" type="pres">
      <dgm:prSet presAssocID="{BCAD6D1C-6DC7-4906-8625-6DAD2D784F5B}" presName="rootComposite1" presStyleCnt="0"/>
      <dgm:spPr/>
    </dgm:pt>
    <dgm:pt modelId="{778719F5-926E-4EFD-B494-B66DF16F4823}" type="pres">
      <dgm:prSet presAssocID="{BCAD6D1C-6DC7-4906-8625-6DAD2D784F5B}" presName="rootText1" presStyleLbl="node0" presStyleIdx="0" presStyleCnt="1" custScaleX="164186">
        <dgm:presLayoutVars>
          <dgm:chPref val="3"/>
        </dgm:presLayoutVars>
      </dgm:prSet>
      <dgm:spPr/>
      <dgm:t>
        <a:bodyPr/>
        <a:lstStyle/>
        <a:p>
          <a:endParaRPr lang="en-US"/>
        </a:p>
      </dgm:t>
    </dgm:pt>
    <dgm:pt modelId="{85B2B75E-BCF6-4A70-8279-B1D8AC224B65}" type="pres">
      <dgm:prSet presAssocID="{BCAD6D1C-6DC7-4906-8625-6DAD2D784F5B}" presName="rootConnector1" presStyleLbl="node1" presStyleIdx="0" presStyleCnt="0"/>
      <dgm:spPr/>
      <dgm:t>
        <a:bodyPr/>
        <a:lstStyle/>
        <a:p>
          <a:endParaRPr lang="en-US"/>
        </a:p>
      </dgm:t>
    </dgm:pt>
    <dgm:pt modelId="{6B81DA7A-A363-40B8-9369-E96AB14B813E}" type="pres">
      <dgm:prSet presAssocID="{BCAD6D1C-6DC7-4906-8625-6DAD2D784F5B}" presName="hierChild2" presStyleCnt="0"/>
      <dgm:spPr/>
    </dgm:pt>
    <dgm:pt modelId="{7CC3C6F3-E6F6-4A3C-B4BD-AEC349DEC814}" type="pres">
      <dgm:prSet presAssocID="{B1CBF52A-5DA0-448D-85BF-ADCE2ACBE2BE}" presName="Name37" presStyleLbl="parChTrans1D2" presStyleIdx="0" presStyleCnt="2" custSzX="1794001"/>
      <dgm:spPr/>
      <dgm:t>
        <a:bodyPr/>
        <a:lstStyle/>
        <a:p>
          <a:endParaRPr lang="en-US"/>
        </a:p>
      </dgm:t>
    </dgm:pt>
    <dgm:pt modelId="{5FC45CB2-7199-4F2B-877B-BE0325692E85}" type="pres">
      <dgm:prSet presAssocID="{130D3F47-650A-4287-9CAD-F44CF2A6ACFB}" presName="hierRoot2" presStyleCnt="0">
        <dgm:presLayoutVars>
          <dgm:hierBranch val="init"/>
        </dgm:presLayoutVars>
      </dgm:prSet>
      <dgm:spPr/>
    </dgm:pt>
    <dgm:pt modelId="{26B42099-64A5-447E-B38F-0823FA8AB4D7}" type="pres">
      <dgm:prSet presAssocID="{130D3F47-650A-4287-9CAD-F44CF2A6ACFB}" presName="rootComposite" presStyleCnt="0"/>
      <dgm:spPr/>
    </dgm:pt>
    <dgm:pt modelId="{DAE0D685-2384-4557-B4AE-0232D0EA55D1}" type="pres">
      <dgm:prSet presAssocID="{130D3F47-650A-4287-9CAD-F44CF2A6ACFB}" presName="rootText" presStyleLbl="node2" presStyleIdx="0" presStyleCnt="2" custScaleX="164186">
        <dgm:presLayoutVars>
          <dgm:chPref val="3"/>
        </dgm:presLayoutVars>
      </dgm:prSet>
      <dgm:spPr/>
      <dgm:t>
        <a:bodyPr/>
        <a:lstStyle/>
        <a:p>
          <a:endParaRPr lang="en-US"/>
        </a:p>
      </dgm:t>
    </dgm:pt>
    <dgm:pt modelId="{F22B5387-EFB1-4DD0-886D-D9DB8726F1FA}" type="pres">
      <dgm:prSet presAssocID="{130D3F47-650A-4287-9CAD-F44CF2A6ACFB}" presName="rootConnector" presStyleLbl="node2" presStyleIdx="0" presStyleCnt="2"/>
      <dgm:spPr/>
      <dgm:t>
        <a:bodyPr/>
        <a:lstStyle/>
        <a:p>
          <a:endParaRPr lang="en-US"/>
        </a:p>
      </dgm:t>
    </dgm:pt>
    <dgm:pt modelId="{102641BB-84A7-445C-B2FD-D6112A17A7DC}" type="pres">
      <dgm:prSet presAssocID="{130D3F47-650A-4287-9CAD-F44CF2A6ACFB}" presName="hierChild4" presStyleCnt="0"/>
      <dgm:spPr/>
    </dgm:pt>
    <dgm:pt modelId="{250C49CC-CA78-4E03-84E8-F5EAC963A174}" type="pres">
      <dgm:prSet presAssocID="{2D18586B-8EE2-46F3-AE6A-29E91A6B84BC}" presName="Name37" presStyleLbl="parChTrans1D3" presStyleIdx="0" presStyleCnt="4" custSzX="274933"/>
      <dgm:spPr/>
      <dgm:t>
        <a:bodyPr/>
        <a:lstStyle/>
        <a:p>
          <a:endParaRPr lang="en-US"/>
        </a:p>
      </dgm:t>
    </dgm:pt>
    <dgm:pt modelId="{F07A00F2-3E35-4603-A6F8-7EC13A7C1686}" type="pres">
      <dgm:prSet presAssocID="{E97AFF7D-A0A5-41DA-A06B-2EEB69A58DE7}" presName="hierRoot2" presStyleCnt="0">
        <dgm:presLayoutVars>
          <dgm:hierBranch val="init"/>
        </dgm:presLayoutVars>
      </dgm:prSet>
      <dgm:spPr/>
    </dgm:pt>
    <dgm:pt modelId="{52A9808C-5F3D-4364-A875-D50A2DA5066C}" type="pres">
      <dgm:prSet presAssocID="{E97AFF7D-A0A5-41DA-A06B-2EEB69A58DE7}" presName="rootComposite" presStyleCnt="0"/>
      <dgm:spPr/>
    </dgm:pt>
    <dgm:pt modelId="{55CA3CB2-8B8F-49F7-82C2-7BF1226E9858}" type="pres">
      <dgm:prSet presAssocID="{E97AFF7D-A0A5-41DA-A06B-2EEB69A58DE7}" presName="rootText" presStyleLbl="node3" presStyleIdx="0" presStyleCnt="4" custScaleX="164186">
        <dgm:presLayoutVars>
          <dgm:chPref val="3"/>
        </dgm:presLayoutVars>
      </dgm:prSet>
      <dgm:spPr/>
      <dgm:t>
        <a:bodyPr/>
        <a:lstStyle/>
        <a:p>
          <a:endParaRPr lang="en-GB"/>
        </a:p>
      </dgm:t>
    </dgm:pt>
    <dgm:pt modelId="{ADC3DFE2-2939-4B09-A365-DE1CB29F7853}" type="pres">
      <dgm:prSet presAssocID="{E97AFF7D-A0A5-41DA-A06B-2EEB69A58DE7}" presName="rootConnector" presStyleLbl="node3" presStyleIdx="0" presStyleCnt="4"/>
      <dgm:spPr/>
      <dgm:t>
        <a:bodyPr/>
        <a:lstStyle/>
        <a:p>
          <a:endParaRPr lang="en-US"/>
        </a:p>
      </dgm:t>
    </dgm:pt>
    <dgm:pt modelId="{AB72FFB6-38C6-4A1E-80F4-6F7C68479BCB}" type="pres">
      <dgm:prSet presAssocID="{E97AFF7D-A0A5-41DA-A06B-2EEB69A58DE7}" presName="hierChild4" presStyleCnt="0"/>
      <dgm:spPr/>
    </dgm:pt>
    <dgm:pt modelId="{099A962C-F0E7-403C-AFB9-E2C9E962A2D8}" type="pres">
      <dgm:prSet presAssocID="{E97AFF7D-A0A5-41DA-A06B-2EEB69A58DE7}" presName="hierChild5" presStyleCnt="0"/>
      <dgm:spPr/>
    </dgm:pt>
    <dgm:pt modelId="{2A664F36-9341-47C3-B184-F7F64BF97D6F}" type="pres">
      <dgm:prSet presAssocID="{80A03B2E-BF7A-44FC-843B-2F4A9B3C1293}" presName="Name37" presStyleLbl="parChTrans1D3" presStyleIdx="1" presStyleCnt="4" custSzX="274933"/>
      <dgm:spPr/>
      <dgm:t>
        <a:bodyPr/>
        <a:lstStyle/>
        <a:p>
          <a:endParaRPr lang="en-US"/>
        </a:p>
      </dgm:t>
    </dgm:pt>
    <dgm:pt modelId="{78270AC2-ABFF-42D3-8378-F417DDFA784F}" type="pres">
      <dgm:prSet presAssocID="{69385662-F656-4FCE-8C97-9B048D09EAF9}" presName="hierRoot2" presStyleCnt="0">
        <dgm:presLayoutVars>
          <dgm:hierBranch val="init"/>
        </dgm:presLayoutVars>
      </dgm:prSet>
      <dgm:spPr/>
    </dgm:pt>
    <dgm:pt modelId="{86192D25-32F8-4E53-BA55-8229C5EB8764}" type="pres">
      <dgm:prSet presAssocID="{69385662-F656-4FCE-8C97-9B048D09EAF9}" presName="rootComposite" presStyleCnt="0"/>
      <dgm:spPr/>
    </dgm:pt>
    <dgm:pt modelId="{2C818037-D9F7-4A85-9D16-B4826E81B8C1}" type="pres">
      <dgm:prSet presAssocID="{69385662-F656-4FCE-8C97-9B048D09EAF9}" presName="rootText" presStyleLbl="node3" presStyleIdx="1" presStyleCnt="4" custScaleX="164186">
        <dgm:presLayoutVars>
          <dgm:chPref val="3"/>
        </dgm:presLayoutVars>
      </dgm:prSet>
      <dgm:spPr/>
      <dgm:t>
        <a:bodyPr/>
        <a:lstStyle/>
        <a:p>
          <a:endParaRPr lang="en-GB"/>
        </a:p>
      </dgm:t>
    </dgm:pt>
    <dgm:pt modelId="{920012F6-5B6A-4E52-8E11-3B237B895B70}" type="pres">
      <dgm:prSet presAssocID="{69385662-F656-4FCE-8C97-9B048D09EAF9}" presName="rootConnector" presStyleLbl="node3" presStyleIdx="1" presStyleCnt="4"/>
      <dgm:spPr/>
      <dgm:t>
        <a:bodyPr/>
        <a:lstStyle/>
        <a:p>
          <a:endParaRPr lang="en-US"/>
        </a:p>
      </dgm:t>
    </dgm:pt>
    <dgm:pt modelId="{B0731213-7B98-42F8-8451-E889EDEA2150}" type="pres">
      <dgm:prSet presAssocID="{69385662-F656-4FCE-8C97-9B048D09EAF9}" presName="hierChild4" presStyleCnt="0"/>
      <dgm:spPr/>
    </dgm:pt>
    <dgm:pt modelId="{A7C0C676-DBE9-4CF8-8C3C-896CC983F885}" type="pres">
      <dgm:prSet presAssocID="{69385662-F656-4FCE-8C97-9B048D09EAF9}" presName="hierChild5" presStyleCnt="0"/>
      <dgm:spPr/>
    </dgm:pt>
    <dgm:pt modelId="{9DBCE028-7AA9-4482-846A-216752E0AE64}" type="pres">
      <dgm:prSet presAssocID="{130D3F47-650A-4287-9CAD-F44CF2A6ACFB}" presName="hierChild5" presStyleCnt="0"/>
      <dgm:spPr/>
    </dgm:pt>
    <dgm:pt modelId="{8759B23A-9B66-4E6F-B2F3-F4CAC92C3D6A}" type="pres">
      <dgm:prSet presAssocID="{911E9EA8-5DCD-4D75-96E7-C3BB6079559F}" presName="Name37" presStyleLbl="parChTrans1D2" presStyleIdx="1" presStyleCnt="2" custSzX="1794001"/>
      <dgm:spPr/>
      <dgm:t>
        <a:bodyPr/>
        <a:lstStyle/>
        <a:p>
          <a:endParaRPr lang="en-US"/>
        </a:p>
      </dgm:t>
    </dgm:pt>
    <dgm:pt modelId="{B551ADA0-0D5E-4179-A01E-BF551DD20DD4}" type="pres">
      <dgm:prSet presAssocID="{CA2D8CE4-BF60-47BF-A9B1-BCC1581C128E}" presName="hierRoot2" presStyleCnt="0">
        <dgm:presLayoutVars>
          <dgm:hierBranch val="init"/>
        </dgm:presLayoutVars>
      </dgm:prSet>
      <dgm:spPr/>
    </dgm:pt>
    <dgm:pt modelId="{15DB5340-9F19-44BB-A76A-38E433748BAA}" type="pres">
      <dgm:prSet presAssocID="{CA2D8CE4-BF60-47BF-A9B1-BCC1581C128E}" presName="rootComposite" presStyleCnt="0"/>
      <dgm:spPr/>
    </dgm:pt>
    <dgm:pt modelId="{71A42F14-B58E-44BF-A0A2-19BE8068B6F6}" type="pres">
      <dgm:prSet presAssocID="{CA2D8CE4-BF60-47BF-A9B1-BCC1581C128E}" presName="rootText" presStyleLbl="node2" presStyleIdx="1" presStyleCnt="2" custScaleX="175431">
        <dgm:presLayoutVars>
          <dgm:chPref val="3"/>
        </dgm:presLayoutVars>
      </dgm:prSet>
      <dgm:spPr/>
      <dgm:t>
        <a:bodyPr/>
        <a:lstStyle/>
        <a:p>
          <a:endParaRPr lang="en-GB"/>
        </a:p>
      </dgm:t>
    </dgm:pt>
    <dgm:pt modelId="{84937E94-A00D-404B-8348-9BEC4CE17A44}" type="pres">
      <dgm:prSet presAssocID="{CA2D8CE4-BF60-47BF-A9B1-BCC1581C128E}" presName="rootConnector" presStyleLbl="node2" presStyleIdx="1" presStyleCnt="2"/>
      <dgm:spPr/>
      <dgm:t>
        <a:bodyPr/>
        <a:lstStyle/>
        <a:p>
          <a:endParaRPr lang="en-US"/>
        </a:p>
      </dgm:t>
    </dgm:pt>
    <dgm:pt modelId="{2677953F-7F0B-485D-839C-FEF1D4A704BA}" type="pres">
      <dgm:prSet presAssocID="{CA2D8CE4-BF60-47BF-A9B1-BCC1581C128E}" presName="hierChild4" presStyleCnt="0"/>
      <dgm:spPr/>
    </dgm:pt>
    <dgm:pt modelId="{401832D0-B137-451F-8F78-E8BF58B159A0}" type="pres">
      <dgm:prSet presAssocID="{FBE9CE8E-0CD2-486B-AD05-9FF84AED7C9A}" presName="Name37" presStyleLbl="parChTrans1D3" presStyleIdx="2" presStyleCnt="4" custSzX="1043260"/>
      <dgm:spPr/>
      <dgm:t>
        <a:bodyPr/>
        <a:lstStyle/>
        <a:p>
          <a:endParaRPr lang="en-US"/>
        </a:p>
      </dgm:t>
    </dgm:pt>
    <dgm:pt modelId="{8E5C9180-1CDA-4227-924C-8293CF8056FB}" type="pres">
      <dgm:prSet presAssocID="{3606D235-B1BF-41AA-97F0-A36484F822B9}" presName="hierRoot2" presStyleCnt="0">
        <dgm:presLayoutVars>
          <dgm:hierBranch val="init"/>
        </dgm:presLayoutVars>
      </dgm:prSet>
      <dgm:spPr/>
    </dgm:pt>
    <dgm:pt modelId="{B9EFABE1-621D-41C4-B111-74D2AD1B0423}" type="pres">
      <dgm:prSet presAssocID="{3606D235-B1BF-41AA-97F0-A36484F822B9}" presName="rootComposite" presStyleCnt="0"/>
      <dgm:spPr/>
    </dgm:pt>
    <dgm:pt modelId="{8E854233-96FA-489E-834B-DFEA06E4403F}" type="pres">
      <dgm:prSet presAssocID="{3606D235-B1BF-41AA-97F0-A36484F822B9}" presName="rootText" presStyleLbl="node3" presStyleIdx="2" presStyleCnt="4" custScaleX="164186">
        <dgm:presLayoutVars>
          <dgm:chPref val="3"/>
        </dgm:presLayoutVars>
      </dgm:prSet>
      <dgm:spPr/>
      <dgm:t>
        <a:bodyPr/>
        <a:lstStyle/>
        <a:p>
          <a:endParaRPr lang="en-GB"/>
        </a:p>
      </dgm:t>
    </dgm:pt>
    <dgm:pt modelId="{24A03A1D-958C-410C-8820-09E5E99ED4C6}" type="pres">
      <dgm:prSet presAssocID="{3606D235-B1BF-41AA-97F0-A36484F822B9}" presName="rootConnector" presStyleLbl="node3" presStyleIdx="2" presStyleCnt="4"/>
      <dgm:spPr/>
      <dgm:t>
        <a:bodyPr/>
        <a:lstStyle/>
        <a:p>
          <a:endParaRPr lang="en-US"/>
        </a:p>
      </dgm:t>
    </dgm:pt>
    <dgm:pt modelId="{B19C6F7F-70AC-4D9C-B493-1A886067E5C0}" type="pres">
      <dgm:prSet presAssocID="{3606D235-B1BF-41AA-97F0-A36484F822B9}" presName="hierChild4" presStyleCnt="0"/>
      <dgm:spPr/>
    </dgm:pt>
    <dgm:pt modelId="{2985A51B-7E6C-42BC-971B-B1807929019F}" type="pres">
      <dgm:prSet presAssocID="{3606D235-B1BF-41AA-97F0-A36484F822B9}" presName="hierChild5" presStyleCnt="0"/>
      <dgm:spPr/>
    </dgm:pt>
    <dgm:pt modelId="{F55751C3-ED2A-4A5D-AF35-6883FA9DC0DA}" type="pres">
      <dgm:prSet presAssocID="{4194BA03-3F3A-481B-BE6D-876C96E226B1}" presName="Name37" presStyleLbl="parChTrans1D3" presStyleIdx="3" presStyleCnt="4" custSzX="1043260"/>
      <dgm:spPr/>
      <dgm:t>
        <a:bodyPr/>
        <a:lstStyle/>
        <a:p>
          <a:endParaRPr lang="en-US"/>
        </a:p>
      </dgm:t>
    </dgm:pt>
    <dgm:pt modelId="{7E363468-8164-4783-8845-E82B656BA491}" type="pres">
      <dgm:prSet presAssocID="{423BA561-DC32-47BF-A11F-512B265A631D}" presName="hierRoot2" presStyleCnt="0">
        <dgm:presLayoutVars>
          <dgm:hierBranch val="init"/>
        </dgm:presLayoutVars>
      </dgm:prSet>
      <dgm:spPr/>
    </dgm:pt>
    <dgm:pt modelId="{6355EDBE-EF57-4C86-B624-A774CE6A3F80}" type="pres">
      <dgm:prSet presAssocID="{423BA561-DC32-47BF-A11F-512B265A631D}" presName="rootComposite" presStyleCnt="0"/>
      <dgm:spPr/>
    </dgm:pt>
    <dgm:pt modelId="{A7FDFD6C-CE50-4167-B09F-F093EFE23857}" type="pres">
      <dgm:prSet presAssocID="{423BA561-DC32-47BF-A11F-512B265A631D}" presName="rootText" presStyleLbl="node3" presStyleIdx="3" presStyleCnt="4" custScaleX="164186">
        <dgm:presLayoutVars>
          <dgm:chPref val="3"/>
        </dgm:presLayoutVars>
      </dgm:prSet>
      <dgm:spPr/>
      <dgm:t>
        <a:bodyPr/>
        <a:lstStyle/>
        <a:p>
          <a:endParaRPr lang="en-US"/>
        </a:p>
      </dgm:t>
    </dgm:pt>
    <dgm:pt modelId="{0F4B7D5C-5646-4C07-8456-B951EF904E63}" type="pres">
      <dgm:prSet presAssocID="{423BA561-DC32-47BF-A11F-512B265A631D}" presName="rootConnector" presStyleLbl="node3" presStyleIdx="3" presStyleCnt="4"/>
      <dgm:spPr/>
      <dgm:t>
        <a:bodyPr/>
        <a:lstStyle/>
        <a:p>
          <a:endParaRPr lang="en-US"/>
        </a:p>
      </dgm:t>
    </dgm:pt>
    <dgm:pt modelId="{C60BDD48-20C8-43A8-B560-DD596D386147}" type="pres">
      <dgm:prSet presAssocID="{423BA561-DC32-47BF-A11F-512B265A631D}" presName="hierChild4" presStyleCnt="0"/>
      <dgm:spPr/>
    </dgm:pt>
    <dgm:pt modelId="{F2D5AD5C-1012-4F3F-AEC9-33F748B44AD7}" type="pres">
      <dgm:prSet presAssocID="{569FDDC0-8941-4555-9BB5-644613DF9BFB}" presName="Name37" presStyleLbl="parChTrans1D4" presStyleIdx="0" presStyleCnt="4" custSzX="1043260"/>
      <dgm:spPr/>
      <dgm:t>
        <a:bodyPr/>
        <a:lstStyle/>
        <a:p>
          <a:endParaRPr lang="en-US"/>
        </a:p>
      </dgm:t>
    </dgm:pt>
    <dgm:pt modelId="{4BE2862F-1E0D-4E50-8B4E-6A44879AC601}" type="pres">
      <dgm:prSet presAssocID="{200D3B5E-1F5C-49E6-AF6D-9E276A4F7F01}" presName="hierRoot2" presStyleCnt="0">
        <dgm:presLayoutVars>
          <dgm:hierBranch val="init"/>
        </dgm:presLayoutVars>
      </dgm:prSet>
      <dgm:spPr/>
    </dgm:pt>
    <dgm:pt modelId="{C7AFE72C-3B72-443E-B4C6-3F72198ACCDE}" type="pres">
      <dgm:prSet presAssocID="{200D3B5E-1F5C-49E6-AF6D-9E276A4F7F01}" presName="rootComposite" presStyleCnt="0"/>
      <dgm:spPr/>
    </dgm:pt>
    <dgm:pt modelId="{799C9CFB-11FB-4EE0-B389-0ACFE32F4299}" type="pres">
      <dgm:prSet presAssocID="{200D3B5E-1F5C-49E6-AF6D-9E276A4F7F01}" presName="rootText" presStyleLbl="node4" presStyleIdx="0" presStyleCnt="4" custScaleX="210826">
        <dgm:presLayoutVars>
          <dgm:chPref val="3"/>
        </dgm:presLayoutVars>
      </dgm:prSet>
      <dgm:spPr/>
      <dgm:t>
        <a:bodyPr/>
        <a:lstStyle/>
        <a:p>
          <a:endParaRPr lang="en-GB"/>
        </a:p>
      </dgm:t>
    </dgm:pt>
    <dgm:pt modelId="{FD4EA896-48F9-4F45-90FF-AEC240B57687}" type="pres">
      <dgm:prSet presAssocID="{200D3B5E-1F5C-49E6-AF6D-9E276A4F7F01}" presName="rootConnector" presStyleLbl="node4" presStyleIdx="0" presStyleCnt="4"/>
      <dgm:spPr/>
      <dgm:t>
        <a:bodyPr/>
        <a:lstStyle/>
        <a:p>
          <a:endParaRPr lang="en-US"/>
        </a:p>
      </dgm:t>
    </dgm:pt>
    <dgm:pt modelId="{22479F0B-A0D4-4072-AA65-A274DACF30B6}" type="pres">
      <dgm:prSet presAssocID="{200D3B5E-1F5C-49E6-AF6D-9E276A4F7F01}" presName="hierChild4" presStyleCnt="0"/>
      <dgm:spPr/>
    </dgm:pt>
    <dgm:pt modelId="{B99F7CC5-75F5-493E-89DC-A6FA83A8FAE6}" type="pres">
      <dgm:prSet presAssocID="{200D3B5E-1F5C-49E6-AF6D-9E276A4F7F01}" presName="hierChild5" presStyleCnt="0"/>
      <dgm:spPr/>
    </dgm:pt>
    <dgm:pt modelId="{A1DD0A74-5A8A-4161-ADD8-045A8D4938E2}" type="pres">
      <dgm:prSet presAssocID="{F8FA9275-55AF-415A-89F6-B55F9FF2C9AD}" presName="Name37" presStyleLbl="parChTrans1D4" presStyleIdx="1" presStyleCnt="4" custSzX="1043260"/>
      <dgm:spPr/>
      <dgm:t>
        <a:bodyPr/>
        <a:lstStyle/>
        <a:p>
          <a:endParaRPr lang="en-US"/>
        </a:p>
      </dgm:t>
    </dgm:pt>
    <dgm:pt modelId="{5D1DF003-5A44-486D-ADCF-BDFAC5A74F17}" type="pres">
      <dgm:prSet presAssocID="{4D32426E-1F66-4981-B2E1-15DE9E7590DB}" presName="hierRoot2" presStyleCnt="0">
        <dgm:presLayoutVars>
          <dgm:hierBranch val="init"/>
        </dgm:presLayoutVars>
      </dgm:prSet>
      <dgm:spPr/>
    </dgm:pt>
    <dgm:pt modelId="{A4A18B21-BD09-469B-B732-C8B6DE972C1C}" type="pres">
      <dgm:prSet presAssocID="{4D32426E-1F66-4981-B2E1-15DE9E7590DB}" presName="rootComposite" presStyleCnt="0"/>
      <dgm:spPr/>
    </dgm:pt>
    <dgm:pt modelId="{A625D3EA-3F13-475A-86D0-8608BB26F6CF}" type="pres">
      <dgm:prSet presAssocID="{4D32426E-1F66-4981-B2E1-15DE9E7590DB}" presName="rootText" presStyleLbl="node4" presStyleIdx="1" presStyleCnt="4" custScaleX="210826">
        <dgm:presLayoutVars>
          <dgm:chPref val="3"/>
        </dgm:presLayoutVars>
      </dgm:prSet>
      <dgm:spPr/>
      <dgm:t>
        <a:bodyPr/>
        <a:lstStyle/>
        <a:p>
          <a:endParaRPr lang="en-GB"/>
        </a:p>
      </dgm:t>
    </dgm:pt>
    <dgm:pt modelId="{6DA91918-124B-4406-9E57-D1A53105B900}" type="pres">
      <dgm:prSet presAssocID="{4D32426E-1F66-4981-B2E1-15DE9E7590DB}" presName="rootConnector" presStyleLbl="node4" presStyleIdx="1" presStyleCnt="4"/>
      <dgm:spPr/>
      <dgm:t>
        <a:bodyPr/>
        <a:lstStyle/>
        <a:p>
          <a:endParaRPr lang="en-US"/>
        </a:p>
      </dgm:t>
    </dgm:pt>
    <dgm:pt modelId="{C5A8A5C1-FCC6-4CA7-9789-1EE737340713}" type="pres">
      <dgm:prSet presAssocID="{4D32426E-1F66-4981-B2E1-15DE9E7590DB}" presName="hierChild4" presStyleCnt="0"/>
      <dgm:spPr/>
    </dgm:pt>
    <dgm:pt modelId="{BBEE528D-09DD-4A97-BB80-AC99DE33B3D2}" type="pres">
      <dgm:prSet presAssocID="{5BFC59FE-9CFC-4672-A41B-72ABBC10C3D2}" presName="Name37" presStyleLbl="parChTrans1D4" presStyleIdx="2" presStyleCnt="4" custSzX="274933"/>
      <dgm:spPr/>
      <dgm:t>
        <a:bodyPr/>
        <a:lstStyle/>
        <a:p>
          <a:endParaRPr lang="en-US"/>
        </a:p>
      </dgm:t>
    </dgm:pt>
    <dgm:pt modelId="{2D4EB0E1-319C-4326-BE6A-A08940A697F7}" type="pres">
      <dgm:prSet presAssocID="{83F00486-8C7A-4547-874F-2DC21979EAE3}" presName="hierRoot2" presStyleCnt="0">
        <dgm:presLayoutVars>
          <dgm:hierBranch val="init"/>
        </dgm:presLayoutVars>
      </dgm:prSet>
      <dgm:spPr/>
    </dgm:pt>
    <dgm:pt modelId="{73D89E08-858F-4395-8DE0-024069E4D1CB}" type="pres">
      <dgm:prSet presAssocID="{83F00486-8C7A-4547-874F-2DC21979EAE3}" presName="rootComposite" presStyleCnt="0"/>
      <dgm:spPr/>
    </dgm:pt>
    <dgm:pt modelId="{CC19FB22-11DD-41B4-8360-93D473FC71A3}" type="pres">
      <dgm:prSet presAssocID="{83F00486-8C7A-4547-874F-2DC21979EAE3}" presName="rootText" presStyleLbl="node4" presStyleIdx="2" presStyleCnt="4" custScaleX="164186">
        <dgm:presLayoutVars>
          <dgm:chPref val="3"/>
        </dgm:presLayoutVars>
      </dgm:prSet>
      <dgm:spPr/>
      <dgm:t>
        <a:bodyPr/>
        <a:lstStyle/>
        <a:p>
          <a:endParaRPr lang="en-GB"/>
        </a:p>
      </dgm:t>
    </dgm:pt>
    <dgm:pt modelId="{156015C9-1BEC-4CFF-862C-8EB11A21B3EC}" type="pres">
      <dgm:prSet presAssocID="{83F00486-8C7A-4547-874F-2DC21979EAE3}" presName="rootConnector" presStyleLbl="node4" presStyleIdx="2" presStyleCnt="4"/>
      <dgm:spPr/>
      <dgm:t>
        <a:bodyPr/>
        <a:lstStyle/>
        <a:p>
          <a:endParaRPr lang="en-US"/>
        </a:p>
      </dgm:t>
    </dgm:pt>
    <dgm:pt modelId="{0F9DC622-48BC-4306-9E22-CDFEC622B745}" type="pres">
      <dgm:prSet presAssocID="{83F00486-8C7A-4547-874F-2DC21979EAE3}" presName="hierChild4" presStyleCnt="0"/>
      <dgm:spPr/>
    </dgm:pt>
    <dgm:pt modelId="{C6599797-8C1A-4876-932D-420A63516068}" type="pres">
      <dgm:prSet presAssocID="{83F00486-8C7A-4547-874F-2DC21979EAE3}" presName="hierChild5" presStyleCnt="0"/>
      <dgm:spPr/>
    </dgm:pt>
    <dgm:pt modelId="{93979ACB-078A-42CE-9622-C8CB3D938E11}" type="pres">
      <dgm:prSet presAssocID="{3DD168A9-2D2F-4E60-A4A6-C791740B892E}" presName="Name37" presStyleLbl="parChTrans1D4" presStyleIdx="3" presStyleCnt="4" custSzX="274933"/>
      <dgm:spPr/>
      <dgm:t>
        <a:bodyPr/>
        <a:lstStyle/>
        <a:p>
          <a:endParaRPr lang="en-US"/>
        </a:p>
      </dgm:t>
    </dgm:pt>
    <dgm:pt modelId="{071BE6D0-0058-4D29-B36E-47B92CDE739A}" type="pres">
      <dgm:prSet presAssocID="{74827F72-2123-4D0E-8FA7-4C68C3C5956D}" presName="hierRoot2" presStyleCnt="0">
        <dgm:presLayoutVars>
          <dgm:hierBranch val="init"/>
        </dgm:presLayoutVars>
      </dgm:prSet>
      <dgm:spPr/>
    </dgm:pt>
    <dgm:pt modelId="{421F0EAF-A96D-46F6-8FA5-9B8A51D1FECC}" type="pres">
      <dgm:prSet presAssocID="{74827F72-2123-4D0E-8FA7-4C68C3C5956D}" presName="rootComposite" presStyleCnt="0"/>
      <dgm:spPr/>
    </dgm:pt>
    <dgm:pt modelId="{E8A05616-42FC-4EA1-9C07-10F02461BA2D}" type="pres">
      <dgm:prSet presAssocID="{74827F72-2123-4D0E-8FA7-4C68C3C5956D}" presName="rootText" presStyleLbl="node4" presStyleIdx="3" presStyleCnt="4" custScaleX="164186">
        <dgm:presLayoutVars>
          <dgm:chPref val="3"/>
        </dgm:presLayoutVars>
      </dgm:prSet>
      <dgm:spPr/>
      <dgm:t>
        <a:bodyPr/>
        <a:lstStyle/>
        <a:p>
          <a:endParaRPr lang="en-US"/>
        </a:p>
      </dgm:t>
    </dgm:pt>
    <dgm:pt modelId="{3DD63DFD-3592-410F-AF21-A5B12ED55DC3}" type="pres">
      <dgm:prSet presAssocID="{74827F72-2123-4D0E-8FA7-4C68C3C5956D}" presName="rootConnector" presStyleLbl="node4" presStyleIdx="3" presStyleCnt="4"/>
      <dgm:spPr/>
      <dgm:t>
        <a:bodyPr/>
        <a:lstStyle/>
        <a:p>
          <a:endParaRPr lang="en-US"/>
        </a:p>
      </dgm:t>
    </dgm:pt>
    <dgm:pt modelId="{8EF52FBF-FED6-451F-820D-24A47264E659}" type="pres">
      <dgm:prSet presAssocID="{74827F72-2123-4D0E-8FA7-4C68C3C5956D}" presName="hierChild4" presStyleCnt="0"/>
      <dgm:spPr/>
    </dgm:pt>
    <dgm:pt modelId="{9D4AB4D5-4678-43A7-BC92-2654B5E3A21B}" type="pres">
      <dgm:prSet presAssocID="{74827F72-2123-4D0E-8FA7-4C68C3C5956D}" presName="hierChild5" presStyleCnt="0"/>
      <dgm:spPr/>
    </dgm:pt>
    <dgm:pt modelId="{3A1236FE-E234-414A-AA3D-42F24D957061}" type="pres">
      <dgm:prSet presAssocID="{4D32426E-1F66-4981-B2E1-15DE9E7590DB}" presName="hierChild5" presStyleCnt="0"/>
      <dgm:spPr/>
    </dgm:pt>
    <dgm:pt modelId="{3634EA8C-FC79-49A5-A46C-9022309C8C57}" type="pres">
      <dgm:prSet presAssocID="{423BA561-DC32-47BF-A11F-512B265A631D}" presName="hierChild5" presStyleCnt="0"/>
      <dgm:spPr/>
    </dgm:pt>
    <dgm:pt modelId="{51342B80-1D6F-478A-AF2B-AE7DFAFCDDCF}" type="pres">
      <dgm:prSet presAssocID="{CA2D8CE4-BF60-47BF-A9B1-BCC1581C128E}" presName="hierChild5" presStyleCnt="0"/>
      <dgm:spPr/>
    </dgm:pt>
    <dgm:pt modelId="{A36CEC06-72C3-42A0-B589-7BC8FC65A95D}" type="pres">
      <dgm:prSet presAssocID="{BCAD6D1C-6DC7-4906-8625-6DAD2D784F5B}" presName="hierChild3" presStyleCnt="0"/>
      <dgm:spPr/>
    </dgm:pt>
  </dgm:ptLst>
  <dgm:cxnLst>
    <dgm:cxn modelId="{8C39D38C-FA1B-4CE5-A88C-FCA0A360805C}" type="presOf" srcId="{83F00486-8C7A-4547-874F-2DC21979EAE3}" destId="{156015C9-1BEC-4CFF-862C-8EB11A21B3EC}" srcOrd="1" destOrd="0" presId="urn:microsoft.com/office/officeart/2005/8/layout/orgChart1"/>
    <dgm:cxn modelId="{096A6757-4CE8-4C15-85EE-955F3502E286}" type="presOf" srcId="{3606D235-B1BF-41AA-97F0-A36484F822B9}" destId="{24A03A1D-958C-410C-8820-09E5E99ED4C6}" srcOrd="1" destOrd="0" presId="urn:microsoft.com/office/officeart/2005/8/layout/orgChart1"/>
    <dgm:cxn modelId="{F4EA0651-8D82-4269-B8A7-194DFA86244D}" type="presOf" srcId="{911E9EA8-5DCD-4D75-96E7-C3BB6079559F}" destId="{8759B23A-9B66-4E6F-B2F3-F4CAC92C3D6A}" srcOrd="0" destOrd="0" presId="urn:microsoft.com/office/officeart/2005/8/layout/orgChart1"/>
    <dgm:cxn modelId="{0C41D384-9F45-4774-894C-EA0FB7FA4121}" type="presOf" srcId="{74827F72-2123-4D0E-8FA7-4C68C3C5956D}" destId="{E8A05616-42FC-4EA1-9C07-10F02461BA2D}" srcOrd="0" destOrd="0" presId="urn:microsoft.com/office/officeart/2005/8/layout/orgChart1"/>
    <dgm:cxn modelId="{98341BC3-6D51-4642-9154-3D80C1895A9B}" type="presOf" srcId="{BCAD6D1C-6DC7-4906-8625-6DAD2D784F5B}" destId="{85B2B75E-BCF6-4A70-8279-B1D8AC224B65}" srcOrd="1" destOrd="0" presId="urn:microsoft.com/office/officeart/2005/8/layout/orgChart1"/>
    <dgm:cxn modelId="{3FE69586-5EBC-46E2-98A8-EDB59B3D04F1}" type="presOf" srcId="{4D32426E-1F66-4981-B2E1-15DE9E7590DB}" destId="{A625D3EA-3F13-475A-86D0-8608BB26F6CF}" srcOrd="0" destOrd="0" presId="urn:microsoft.com/office/officeart/2005/8/layout/orgChart1"/>
    <dgm:cxn modelId="{A5627634-B84C-45AC-8306-DB8AE2555274}" type="presOf" srcId="{F8FA9275-55AF-415A-89F6-B55F9FF2C9AD}" destId="{A1DD0A74-5A8A-4161-ADD8-045A8D4938E2}" srcOrd="0" destOrd="0" presId="urn:microsoft.com/office/officeart/2005/8/layout/orgChart1"/>
    <dgm:cxn modelId="{A116BA5F-706A-4170-B6ED-017A73F8DA98}" srcId="{423BA561-DC32-47BF-A11F-512B265A631D}" destId="{200D3B5E-1F5C-49E6-AF6D-9E276A4F7F01}" srcOrd="0" destOrd="0" parTransId="{569FDDC0-8941-4555-9BB5-644613DF9BFB}" sibTransId="{DA4237DB-5F0F-4E24-9A13-20D9012ED636}"/>
    <dgm:cxn modelId="{19C13F0A-9E8A-45A2-A558-0FF59F34552B}" type="presOf" srcId="{130D3F47-650A-4287-9CAD-F44CF2A6ACFB}" destId="{DAE0D685-2384-4557-B4AE-0232D0EA55D1}" srcOrd="0" destOrd="0" presId="urn:microsoft.com/office/officeart/2005/8/layout/orgChart1"/>
    <dgm:cxn modelId="{0DA5EF76-B193-48AB-81E3-E4A903318903}" type="presOf" srcId="{5BFC59FE-9CFC-4672-A41B-72ABBC10C3D2}" destId="{BBEE528D-09DD-4A97-BB80-AC99DE33B3D2}" srcOrd="0" destOrd="0" presId="urn:microsoft.com/office/officeart/2005/8/layout/orgChart1"/>
    <dgm:cxn modelId="{E0087784-430D-4C01-A4FB-DABF34F877BC}" type="presOf" srcId="{2D18586B-8EE2-46F3-AE6A-29E91A6B84BC}" destId="{250C49CC-CA78-4E03-84E8-F5EAC963A174}" srcOrd="0" destOrd="0" presId="urn:microsoft.com/office/officeart/2005/8/layout/orgChart1"/>
    <dgm:cxn modelId="{8455A6AC-8114-4E45-BD5B-0CAF5F0E10DC}" type="presOf" srcId="{FBE9CE8E-0CD2-486B-AD05-9FF84AED7C9A}" destId="{401832D0-B137-451F-8F78-E8BF58B159A0}" srcOrd="0" destOrd="0" presId="urn:microsoft.com/office/officeart/2005/8/layout/orgChart1"/>
    <dgm:cxn modelId="{C0A991B6-4001-4553-97E0-CACACF1C55CC}" type="presOf" srcId="{69385662-F656-4FCE-8C97-9B048D09EAF9}" destId="{920012F6-5B6A-4E52-8E11-3B237B895B70}" srcOrd="1" destOrd="0" presId="urn:microsoft.com/office/officeart/2005/8/layout/orgChart1"/>
    <dgm:cxn modelId="{B7B5CF47-4AC8-460D-A2B7-88312B339358}" srcId="{BCAD6D1C-6DC7-4906-8625-6DAD2D784F5B}" destId="{CA2D8CE4-BF60-47BF-A9B1-BCC1581C128E}" srcOrd="1" destOrd="0" parTransId="{911E9EA8-5DCD-4D75-96E7-C3BB6079559F}" sibTransId="{398876BE-7DBF-4BB0-AAB5-57ADE414013C}"/>
    <dgm:cxn modelId="{1C15D9B7-2797-4A76-AC49-753ABD659D9F}" srcId="{423BA561-DC32-47BF-A11F-512B265A631D}" destId="{4D32426E-1F66-4981-B2E1-15DE9E7590DB}" srcOrd="1" destOrd="0" parTransId="{F8FA9275-55AF-415A-89F6-B55F9FF2C9AD}" sibTransId="{E2D5419B-5775-4E5B-BB04-6A5A349A84C6}"/>
    <dgm:cxn modelId="{9D94042D-DAF9-4517-ABF1-411C246C31EF}" type="presOf" srcId="{130D3F47-650A-4287-9CAD-F44CF2A6ACFB}" destId="{F22B5387-EFB1-4DD0-886D-D9DB8726F1FA}" srcOrd="1" destOrd="0" presId="urn:microsoft.com/office/officeart/2005/8/layout/orgChart1"/>
    <dgm:cxn modelId="{9704E804-27A3-48FD-B041-CEFBD8386B6A}" type="presOf" srcId="{83F00486-8C7A-4547-874F-2DC21979EAE3}" destId="{CC19FB22-11DD-41B4-8360-93D473FC71A3}" srcOrd="0" destOrd="0" presId="urn:microsoft.com/office/officeart/2005/8/layout/orgChart1"/>
    <dgm:cxn modelId="{16BE6345-A8F9-43BA-A730-EF0AAF3872C6}" type="presOf" srcId="{569FDDC0-8941-4555-9BB5-644613DF9BFB}" destId="{F2D5AD5C-1012-4F3F-AEC9-33F748B44AD7}" srcOrd="0" destOrd="0" presId="urn:microsoft.com/office/officeart/2005/8/layout/orgChart1"/>
    <dgm:cxn modelId="{8651A363-9896-4C36-AB94-DE07E2E161B0}" srcId="{4D32426E-1F66-4981-B2E1-15DE9E7590DB}" destId="{83F00486-8C7A-4547-874F-2DC21979EAE3}" srcOrd="0" destOrd="0" parTransId="{5BFC59FE-9CFC-4672-A41B-72ABBC10C3D2}" sibTransId="{EDBAF0D7-606A-4BCE-9A35-B6EA2D9F130D}"/>
    <dgm:cxn modelId="{0F1E01E3-235B-49A5-9D32-9A3F16AC3F0C}" type="presOf" srcId="{CA2D8CE4-BF60-47BF-A9B1-BCC1581C128E}" destId="{71A42F14-B58E-44BF-A0A2-19BE8068B6F6}" srcOrd="0" destOrd="0" presId="urn:microsoft.com/office/officeart/2005/8/layout/orgChart1"/>
    <dgm:cxn modelId="{7027830F-E880-4E0F-9D01-23B809C56A18}" type="presOf" srcId="{3606D235-B1BF-41AA-97F0-A36484F822B9}" destId="{8E854233-96FA-489E-834B-DFEA06E4403F}" srcOrd="0" destOrd="0" presId="urn:microsoft.com/office/officeart/2005/8/layout/orgChart1"/>
    <dgm:cxn modelId="{5169B729-E11E-4ABB-95B7-47F7331AE183}" type="presOf" srcId="{3DD168A9-2D2F-4E60-A4A6-C791740B892E}" destId="{93979ACB-078A-42CE-9622-C8CB3D938E11}" srcOrd="0" destOrd="0" presId="urn:microsoft.com/office/officeart/2005/8/layout/orgChart1"/>
    <dgm:cxn modelId="{7231C40D-5547-453E-975C-B494DAB47B20}" type="presOf" srcId="{200D3B5E-1F5C-49E6-AF6D-9E276A4F7F01}" destId="{799C9CFB-11FB-4EE0-B389-0ACFE32F4299}" srcOrd="0" destOrd="0" presId="urn:microsoft.com/office/officeart/2005/8/layout/orgChart1"/>
    <dgm:cxn modelId="{DC1BA001-29D6-4E8E-AC2C-5EA4E7222D72}" srcId="{CA2D8CE4-BF60-47BF-A9B1-BCC1581C128E}" destId="{3606D235-B1BF-41AA-97F0-A36484F822B9}" srcOrd="0" destOrd="0" parTransId="{FBE9CE8E-0CD2-486B-AD05-9FF84AED7C9A}" sibTransId="{C74BB267-0AD1-4E05-AAF7-450FD0A556A9}"/>
    <dgm:cxn modelId="{6C112B28-9789-4F25-B4C1-89DEF1B72105}" type="presOf" srcId="{E97AFF7D-A0A5-41DA-A06B-2EEB69A58DE7}" destId="{55CA3CB2-8B8F-49F7-82C2-7BF1226E9858}" srcOrd="0" destOrd="0" presId="urn:microsoft.com/office/officeart/2005/8/layout/orgChart1"/>
    <dgm:cxn modelId="{744D0C8F-9753-4617-92B9-AD4DEE28C9E2}" srcId="{9A13943F-EFE5-4F03-BC5F-9602FB0DB770}" destId="{BCAD6D1C-6DC7-4906-8625-6DAD2D784F5B}" srcOrd="0" destOrd="0" parTransId="{CCAF9F72-A484-49BB-856F-CE2F75A91320}" sibTransId="{0097EA80-37FF-416A-86EB-1100E460CC83}"/>
    <dgm:cxn modelId="{02A3C021-8B32-4FE1-9CC4-CDB1333A74F6}" type="presOf" srcId="{4194BA03-3F3A-481B-BE6D-876C96E226B1}" destId="{F55751C3-ED2A-4A5D-AF35-6883FA9DC0DA}" srcOrd="0" destOrd="0" presId="urn:microsoft.com/office/officeart/2005/8/layout/orgChart1"/>
    <dgm:cxn modelId="{7CE80600-2149-4CB1-BC32-EC80BFA9893B}" type="presOf" srcId="{423BA561-DC32-47BF-A11F-512B265A631D}" destId="{A7FDFD6C-CE50-4167-B09F-F093EFE23857}" srcOrd="0" destOrd="0" presId="urn:microsoft.com/office/officeart/2005/8/layout/orgChart1"/>
    <dgm:cxn modelId="{4318F6B1-2DD1-4FC6-97A9-9C86BEBB03C1}" type="presOf" srcId="{69385662-F656-4FCE-8C97-9B048D09EAF9}" destId="{2C818037-D9F7-4A85-9D16-B4826E81B8C1}" srcOrd="0" destOrd="0" presId="urn:microsoft.com/office/officeart/2005/8/layout/orgChart1"/>
    <dgm:cxn modelId="{C0780E3B-3E38-4199-AE87-9A462AF9C0C0}" srcId="{CA2D8CE4-BF60-47BF-A9B1-BCC1581C128E}" destId="{423BA561-DC32-47BF-A11F-512B265A631D}" srcOrd="1" destOrd="0" parTransId="{4194BA03-3F3A-481B-BE6D-876C96E226B1}" sibTransId="{E238B88B-6873-42E6-9DFB-329DA7BFB788}"/>
    <dgm:cxn modelId="{BC4CB53F-4B06-4442-AD44-FC6AA5870FF9}" srcId="{130D3F47-650A-4287-9CAD-F44CF2A6ACFB}" destId="{69385662-F656-4FCE-8C97-9B048D09EAF9}" srcOrd="1" destOrd="0" parTransId="{80A03B2E-BF7A-44FC-843B-2F4A9B3C1293}" sibTransId="{68351048-CC23-4821-979B-C4E89F11A1DB}"/>
    <dgm:cxn modelId="{9BB2684F-00B5-409C-89BA-A8AAD3AD2BB5}" type="presOf" srcId="{200D3B5E-1F5C-49E6-AF6D-9E276A4F7F01}" destId="{FD4EA896-48F9-4F45-90FF-AEC240B57687}" srcOrd="1" destOrd="0" presId="urn:microsoft.com/office/officeart/2005/8/layout/orgChart1"/>
    <dgm:cxn modelId="{4A5C679C-49C1-4C1B-80A4-88B98A1125FA}" srcId="{BCAD6D1C-6DC7-4906-8625-6DAD2D784F5B}" destId="{130D3F47-650A-4287-9CAD-F44CF2A6ACFB}" srcOrd="0" destOrd="0" parTransId="{B1CBF52A-5DA0-448D-85BF-ADCE2ACBE2BE}" sibTransId="{FC5A0850-EE35-46CD-AC40-5FF29CB05CD4}"/>
    <dgm:cxn modelId="{D00635EF-15F9-454A-8BA0-57E1688BAE72}" srcId="{4D32426E-1F66-4981-B2E1-15DE9E7590DB}" destId="{74827F72-2123-4D0E-8FA7-4C68C3C5956D}" srcOrd="1" destOrd="0" parTransId="{3DD168A9-2D2F-4E60-A4A6-C791740B892E}" sibTransId="{03BCBA5B-E4FB-4E1A-B295-19A2BEF4C3A4}"/>
    <dgm:cxn modelId="{08ED3149-D9A3-443F-B49B-209A7F3BED2B}" type="presOf" srcId="{E97AFF7D-A0A5-41DA-A06B-2EEB69A58DE7}" destId="{ADC3DFE2-2939-4B09-A365-DE1CB29F7853}" srcOrd="1" destOrd="0" presId="urn:microsoft.com/office/officeart/2005/8/layout/orgChart1"/>
    <dgm:cxn modelId="{EC197ADB-F009-412E-937B-DAA6674A4818}" type="presOf" srcId="{4D32426E-1F66-4981-B2E1-15DE9E7590DB}" destId="{6DA91918-124B-4406-9E57-D1A53105B900}" srcOrd="1" destOrd="0" presId="urn:microsoft.com/office/officeart/2005/8/layout/orgChart1"/>
    <dgm:cxn modelId="{0EC90651-F672-4C42-815E-2E7AEE5B6A28}" type="presOf" srcId="{9A13943F-EFE5-4F03-BC5F-9602FB0DB770}" destId="{587B068D-7961-4C1C-8676-BFCD9C988A3B}" srcOrd="0" destOrd="0" presId="urn:microsoft.com/office/officeart/2005/8/layout/orgChart1"/>
    <dgm:cxn modelId="{3625FEF7-FA09-4168-A1A4-2FB7459A6223}" type="presOf" srcId="{423BA561-DC32-47BF-A11F-512B265A631D}" destId="{0F4B7D5C-5646-4C07-8456-B951EF904E63}" srcOrd="1" destOrd="0" presId="urn:microsoft.com/office/officeart/2005/8/layout/orgChart1"/>
    <dgm:cxn modelId="{7549FC8F-9B1D-4B14-814A-4C39A0E9BD3E}" type="presOf" srcId="{80A03B2E-BF7A-44FC-843B-2F4A9B3C1293}" destId="{2A664F36-9341-47C3-B184-F7F64BF97D6F}" srcOrd="0" destOrd="0" presId="urn:microsoft.com/office/officeart/2005/8/layout/orgChart1"/>
    <dgm:cxn modelId="{CC89AB43-A0C1-4FCA-8C2B-D0BD70C254BE}" type="presOf" srcId="{B1CBF52A-5DA0-448D-85BF-ADCE2ACBE2BE}" destId="{7CC3C6F3-E6F6-4A3C-B4BD-AEC349DEC814}" srcOrd="0" destOrd="0" presId="urn:microsoft.com/office/officeart/2005/8/layout/orgChart1"/>
    <dgm:cxn modelId="{0B1D27A2-017B-42BE-A853-CBF25ED89904}" type="presOf" srcId="{74827F72-2123-4D0E-8FA7-4C68C3C5956D}" destId="{3DD63DFD-3592-410F-AF21-A5B12ED55DC3}" srcOrd="1" destOrd="0" presId="urn:microsoft.com/office/officeart/2005/8/layout/orgChart1"/>
    <dgm:cxn modelId="{8887B352-D5A4-475A-B399-521B3C2A3BDB}" srcId="{130D3F47-650A-4287-9CAD-F44CF2A6ACFB}" destId="{E97AFF7D-A0A5-41DA-A06B-2EEB69A58DE7}" srcOrd="0" destOrd="0" parTransId="{2D18586B-8EE2-46F3-AE6A-29E91A6B84BC}" sibTransId="{0E5D240F-E31B-4EB1-BD33-72788983CFE3}"/>
    <dgm:cxn modelId="{05F547D7-6A9B-4462-B3FC-5B00D417D364}" type="presOf" srcId="{CA2D8CE4-BF60-47BF-A9B1-BCC1581C128E}" destId="{84937E94-A00D-404B-8348-9BEC4CE17A44}" srcOrd="1" destOrd="0" presId="urn:microsoft.com/office/officeart/2005/8/layout/orgChart1"/>
    <dgm:cxn modelId="{0F856771-A273-4C63-9F20-C377AEA08F27}" type="presOf" srcId="{BCAD6D1C-6DC7-4906-8625-6DAD2D784F5B}" destId="{778719F5-926E-4EFD-B494-B66DF16F4823}" srcOrd="0" destOrd="0" presId="urn:microsoft.com/office/officeart/2005/8/layout/orgChart1"/>
    <dgm:cxn modelId="{239A65FF-F06E-4B30-9B95-84D51C85C7AB}" type="presParOf" srcId="{587B068D-7961-4C1C-8676-BFCD9C988A3B}" destId="{62C685A6-F9A7-4952-A9AC-43D2ECA55FA1}" srcOrd="0" destOrd="0" presId="urn:microsoft.com/office/officeart/2005/8/layout/orgChart1"/>
    <dgm:cxn modelId="{5082D010-B8EF-489A-A9D7-519826F9F4A5}" type="presParOf" srcId="{62C685A6-F9A7-4952-A9AC-43D2ECA55FA1}" destId="{9B00E069-79E9-4481-B1CF-E6E066E0348C}" srcOrd="0" destOrd="0" presId="urn:microsoft.com/office/officeart/2005/8/layout/orgChart1"/>
    <dgm:cxn modelId="{5ADA270B-A196-4CE2-B9DB-F6FDEB1D785B}" type="presParOf" srcId="{9B00E069-79E9-4481-B1CF-E6E066E0348C}" destId="{778719F5-926E-4EFD-B494-B66DF16F4823}" srcOrd="0" destOrd="0" presId="urn:microsoft.com/office/officeart/2005/8/layout/orgChart1"/>
    <dgm:cxn modelId="{7EDEBFA0-5A57-4438-92D0-DC6A74E3A78E}" type="presParOf" srcId="{9B00E069-79E9-4481-B1CF-E6E066E0348C}" destId="{85B2B75E-BCF6-4A70-8279-B1D8AC224B65}" srcOrd="1" destOrd="0" presId="urn:microsoft.com/office/officeart/2005/8/layout/orgChart1"/>
    <dgm:cxn modelId="{C88474CA-86AF-44F8-949F-F141921C04AC}" type="presParOf" srcId="{62C685A6-F9A7-4952-A9AC-43D2ECA55FA1}" destId="{6B81DA7A-A363-40B8-9369-E96AB14B813E}" srcOrd="1" destOrd="0" presId="urn:microsoft.com/office/officeart/2005/8/layout/orgChart1"/>
    <dgm:cxn modelId="{896232F1-1923-4E58-92FB-7C0B3287801E}" type="presParOf" srcId="{6B81DA7A-A363-40B8-9369-E96AB14B813E}" destId="{7CC3C6F3-E6F6-4A3C-B4BD-AEC349DEC814}" srcOrd="0" destOrd="0" presId="urn:microsoft.com/office/officeart/2005/8/layout/orgChart1"/>
    <dgm:cxn modelId="{AD90EB1D-7FDC-448D-95CD-6D1C6D534373}" type="presParOf" srcId="{6B81DA7A-A363-40B8-9369-E96AB14B813E}" destId="{5FC45CB2-7199-4F2B-877B-BE0325692E85}" srcOrd="1" destOrd="0" presId="urn:microsoft.com/office/officeart/2005/8/layout/orgChart1"/>
    <dgm:cxn modelId="{1BC68E39-562A-4CFC-A2FE-DF6CF68AE023}" type="presParOf" srcId="{5FC45CB2-7199-4F2B-877B-BE0325692E85}" destId="{26B42099-64A5-447E-B38F-0823FA8AB4D7}" srcOrd="0" destOrd="0" presId="urn:microsoft.com/office/officeart/2005/8/layout/orgChart1"/>
    <dgm:cxn modelId="{82673258-9A88-465D-B164-A13C8821E7E6}" type="presParOf" srcId="{26B42099-64A5-447E-B38F-0823FA8AB4D7}" destId="{DAE0D685-2384-4557-B4AE-0232D0EA55D1}" srcOrd="0" destOrd="0" presId="urn:microsoft.com/office/officeart/2005/8/layout/orgChart1"/>
    <dgm:cxn modelId="{32CFC48E-E255-4DB2-8A8C-8DF8534D2C29}" type="presParOf" srcId="{26B42099-64A5-447E-B38F-0823FA8AB4D7}" destId="{F22B5387-EFB1-4DD0-886D-D9DB8726F1FA}" srcOrd="1" destOrd="0" presId="urn:microsoft.com/office/officeart/2005/8/layout/orgChart1"/>
    <dgm:cxn modelId="{2009192F-098E-4FC7-97BD-C568A18FCCBB}" type="presParOf" srcId="{5FC45CB2-7199-4F2B-877B-BE0325692E85}" destId="{102641BB-84A7-445C-B2FD-D6112A17A7DC}" srcOrd="1" destOrd="0" presId="urn:microsoft.com/office/officeart/2005/8/layout/orgChart1"/>
    <dgm:cxn modelId="{E2EA0C20-B11F-4E13-A74D-D3D1C3807B79}" type="presParOf" srcId="{102641BB-84A7-445C-B2FD-D6112A17A7DC}" destId="{250C49CC-CA78-4E03-84E8-F5EAC963A174}" srcOrd="0" destOrd="0" presId="urn:microsoft.com/office/officeart/2005/8/layout/orgChart1"/>
    <dgm:cxn modelId="{073C89EE-EEDA-4798-81DF-B5D0D21EF7C5}" type="presParOf" srcId="{102641BB-84A7-445C-B2FD-D6112A17A7DC}" destId="{F07A00F2-3E35-4603-A6F8-7EC13A7C1686}" srcOrd="1" destOrd="0" presId="urn:microsoft.com/office/officeart/2005/8/layout/orgChart1"/>
    <dgm:cxn modelId="{30C97969-2910-4200-9805-DD797978D757}" type="presParOf" srcId="{F07A00F2-3E35-4603-A6F8-7EC13A7C1686}" destId="{52A9808C-5F3D-4364-A875-D50A2DA5066C}" srcOrd="0" destOrd="0" presId="urn:microsoft.com/office/officeart/2005/8/layout/orgChart1"/>
    <dgm:cxn modelId="{26FCFA54-5F67-4640-9273-24220091B632}" type="presParOf" srcId="{52A9808C-5F3D-4364-A875-D50A2DA5066C}" destId="{55CA3CB2-8B8F-49F7-82C2-7BF1226E9858}" srcOrd="0" destOrd="0" presId="urn:microsoft.com/office/officeart/2005/8/layout/orgChart1"/>
    <dgm:cxn modelId="{8A52FD11-F23B-4917-B17E-92191E72BC4A}" type="presParOf" srcId="{52A9808C-5F3D-4364-A875-D50A2DA5066C}" destId="{ADC3DFE2-2939-4B09-A365-DE1CB29F7853}" srcOrd="1" destOrd="0" presId="urn:microsoft.com/office/officeart/2005/8/layout/orgChart1"/>
    <dgm:cxn modelId="{3A2CC9E0-E726-4343-9B71-5DB4A636D2BD}" type="presParOf" srcId="{F07A00F2-3E35-4603-A6F8-7EC13A7C1686}" destId="{AB72FFB6-38C6-4A1E-80F4-6F7C68479BCB}" srcOrd="1" destOrd="0" presId="urn:microsoft.com/office/officeart/2005/8/layout/orgChart1"/>
    <dgm:cxn modelId="{B8A3D344-9413-42D7-8EEE-63DC988E2EF1}" type="presParOf" srcId="{F07A00F2-3E35-4603-A6F8-7EC13A7C1686}" destId="{099A962C-F0E7-403C-AFB9-E2C9E962A2D8}" srcOrd="2" destOrd="0" presId="urn:microsoft.com/office/officeart/2005/8/layout/orgChart1"/>
    <dgm:cxn modelId="{DD5A4A2D-096E-444E-B3C8-7DA19CFBF8D6}" type="presParOf" srcId="{102641BB-84A7-445C-B2FD-D6112A17A7DC}" destId="{2A664F36-9341-47C3-B184-F7F64BF97D6F}" srcOrd="2" destOrd="0" presId="urn:microsoft.com/office/officeart/2005/8/layout/orgChart1"/>
    <dgm:cxn modelId="{EF811834-B4C0-44FE-BBC6-9986AF4BD8DB}" type="presParOf" srcId="{102641BB-84A7-445C-B2FD-D6112A17A7DC}" destId="{78270AC2-ABFF-42D3-8378-F417DDFA784F}" srcOrd="3" destOrd="0" presId="urn:microsoft.com/office/officeart/2005/8/layout/orgChart1"/>
    <dgm:cxn modelId="{4DCA5F39-5160-4A91-A671-961EF68B9A36}" type="presParOf" srcId="{78270AC2-ABFF-42D3-8378-F417DDFA784F}" destId="{86192D25-32F8-4E53-BA55-8229C5EB8764}" srcOrd="0" destOrd="0" presId="urn:microsoft.com/office/officeart/2005/8/layout/orgChart1"/>
    <dgm:cxn modelId="{830E2030-E291-407B-B82A-C493CFBF0536}" type="presParOf" srcId="{86192D25-32F8-4E53-BA55-8229C5EB8764}" destId="{2C818037-D9F7-4A85-9D16-B4826E81B8C1}" srcOrd="0" destOrd="0" presId="urn:microsoft.com/office/officeart/2005/8/layout/orgChart1"/>
    <dgm:cxn modelId="{6E1C75A2-BDFA-482D-A801-745D0F1B79FA}" type="presParOf" srcId="{86192D25-32F8-4E53-BA55-8229C5EB8764}" destId="{920012F6-5B6A-4E52-8E11-3B237B895B70}" srcOrd="1" destOrd="0" presId="urn:microsoft.com/office/officeart/2005/8/layout/orgChart1"/>
    <dgm:cxn modelId="{CF8E1408-4390-440A-9090-DB310F41D2C2}" type="presParOf" srcId="{78270AC2-ABFF-42D3-8378-F417DDFA784F}" destId="{B0731213-7B98-42F8-8451-E889EDEA2150}" srcOrd="1" destOrd="0" presId="urn:microsoft.com/office/officeart/2005/8/layout/orgChart1"/>
    <dgm:cxn modelId="{41B937BC-9353-40BE-9A4F-65C87C0BED9E}" type="presParOf" srcId="{78270AC2-ABFF-42D3-8378-F417DDFA784F}" destId="{A7C0C676-DBE9-4CF8-8C3C-896CC983F885}" srcOrd="2" destOrd="0" presId="urn:microsoft.com/office/officeart/2005/8/layout/orgChart1"/>
    <dgm:cxn modelId="{A2AFC4B1-D913-4BBA-8A7E-A8F7B64A4340}" type="presParOf" srcId="{5FC45CB2-7199-4F2B-877B-BE0325692E85}" destId="{9DBCE028-7AA9-4482-846A-216752E0AE64}" srcOrd="2" destOrd="0" presId="urn:microsoft.com/office/officeart/2005/8/layout/orgChart1"/>
    <dgm:cxn modelId="{0D09F0A0-6C06-4D19-96CB-36410A9ED732}" type="presParOf" srcId="{6B81DA7A-A363-40B8-9369-E96AB14B813E}" destId="{8759B23A-9B66-4E6F-B2F3-F4CAC92C3D6A}" srcOrd="2" destOrd="0" presId="urn:microsoft.com/office/officeart/2005/8/layout/orgChart1"/>
    <dgm:cxn modelId="{46713188-C314-45A8-AE94-BB2AF6E43985}" type="presParOf" srcId="{6B81DA7A-A363-40B8-9369-E96AB14B813E}" destId="{B551ADA0-0D5E-4179-A01E-BF551DD20DD4}" srcOrd="3" destOrd="0" presId="urn:microsoft.com/office/officeart/2005/8/layout/orgChart1"/>
    <dgm:cxn modelId="{37F03C72-403D-43D2-AD28-5302F95500CF}" type="presParOf" srcId="{B551ADA0-0D5E-4179-A01E-BF551DD20DD4}" destId="{15DB5340-9F19-44BB-A76A-38E433748BAA}" srcOrd="0" destOrd="0" presId="urn:microsoft.com/office/officeart/2005/8/layout/orgChart1"/>
    <dgm:cxn modelId="{8D9CF56B-DC7B-4F91-9D96-DDEFF902ADDA}" type="presParOf" srcId="{15DB5340-9F19-44BB-A76A-38E433748BAA}" destId="{71A42F14-B58E-44BF-A0A2-19BE8068B6F6}" srcOrd="0" destOrd="0" presId="urn:microsoft.com/office/officeart/2005/8/layout/orgChart1"/>
    <dgm:cxn modelId="{BE784D27-C069-4D7B-B90B-ABE4E6FF24E2}" type="presParOf" srcId="{15DB5340-9F19-44BB-A76A-38E433748BAA}" destId="{84937E94-A00D-404B-8348-9BEC4CE17A44}" srcOrd="1" destOrd="0" presId="urn:microsoft.com/office/officeart/2005/8/layout/orgChart1"/>
    <dgm:cxn modelId="{35904F35-F1CC-4310-BA62-B29BB60E299D}" type="presParOf" srcId="{B551ADA0-0D5E-4179-A01E-BF551DD20DD4}" destId="{2677953F-7F0B-485D-839C-FEF1D4A704BA}" srcOrd="1" destOrd="0" presId="urn:microsoft.com/office/officeart/2005/8/layout/orgChart1"/>
    <dgm:cxn modelId="{D27F5252-A920-4169-B31A-AC68D85C9769}" type="presParOf" srcId="{2677953F-7F0B-485D-839C-FEF1D4A704BA}" destId="{401832D0-B137-451F-8F78-E8BF58B159A0}" srcOrd="0" destOrd="0" presId="urn:microsoft.com/office/officeart/2005/8/layout/orgChart1"/>
    <dgm:cxn modelId="{82891EEB-4236-4DA6-9D4F-B43C98730F74}" type="presParOf" srcId="{2677953F-7F0B-485D-839C-FEF1D4A704BA}" destId="{8E5C9180-1CDA-4227-924C-8293CF8056FB}" srcOrd="1" destOrd="0" presId="urn:microsoft.com/office/officeart/2005/8/layout/orgChart1"/>
    <dgm:cxn modelId="{70B2F3BE-6FB6-4870-A63C-A3AD0C9F85B1}" type="presParOf" srcId="{8E5C9180-1CDA-4227-924C-8293CF8056FB}" destId="{B9EFABE1-621D-41C4-B111-74D2AD1B0423}" srcOrd="0" destOrd="0" presId="urn:microsoft.com/office/officeart/2005/8/layout/orgChart1"/>
    <dgm:cxn modelId="{307C404B-7A3E-428A-83AD-84DF5E9DB4D0}" type="presParOf" srcId="{B9EFABE1-621D-41C4-B111-74D2AD1B0423}" destId="{8E854233-96FA-489E-834B-DFEA06E4403F}" srcOrd="0" destOrd="0" presId="urn:microsoft.com/office/officeart/2005/8/layout/orgChart1"/>
    <dgm:cxn modelId="{1B7FEED7-8969-494D-8097-C4B257FA3CC3}" type="presParOf" srcId="{B9EFABE1-621D-41C4-B111-74D2AD1B0423}" destId="{24A03A1D-958C-410C-8820-09E5E99ED4C6}" srcOrd="1" destOrd="0" presId="urn:microsoft.com/office/officeart/2005/8/layout/orgChart1"/>
    <dgm:cxn modelId="{15D9C4E5-BA23-4FA5-9DA7-2FA64FDFF1D1}" type="presParOf" srcId="{8E5C9180-1CDA-4227-924C-8293CF8056FB}" destId="{B19C6F7F-70AC-4D9C-B493-1A886067E5C0}" srcOrd="1" destOrd="0" presId="urn:microsoft.com/office/officeart/2005/8/layout/orgChart1"/>
    <dgm:cxn modelId="{DE2FE607-6C43-46C9-AE53-A3669E7CF293}" type="presParOf" srcId="{8E5C9180-1CDA-4227-924C-8293CF8056FB}" destId="{2985A51B-7E6C-42BC-971B-B1807929019F}" srcOrd="2" destOrd="0" presId="urn:microsoft.com/office/officeart/2005/8/layout/orgChart1"/>
    <dgm:cxn modelId="{9E6F656C-9821-4CE8-B0AA-AE8DE969B7E4}" type="presParOf" srcId="{2677953F-7F0B-485D-839C-FEF1D4A704BA}" destId="{F55751C3-ED2A-4A5D-AF35-6883FA9DC0DA}" srcOrd="2" destOrd="0" presId="urn:microsoft.com/office/officeart/2005/8/layout/orgChart1"/>
    <dgm:cxn modelId="{84719A58-6E68-48A3-B6E6-EF62626D632A}" type="presParOf" srcId="{2677953F-7F0B-485D-839C-FEF1D4A704BA}" destId="{7E363468-8164-4783-8845-E82B656BA491}" srcOrd="3" destOrd="0" presId="urn:microsoft.com/office/officeart/2005/8/layout/orgChart1"/>
    <dgm:cxn modelId="{5C6CF8BB-177E-4EE2-9764-A5627F5C59E8}" type="presParOf" srcId="{7E363468-8164-4783-8845-E82B656BA491}" destId="{6355EDBE-EF57-4C86-B624-A774CE6A3F80}" srcOrd="0" destOrd="0" presId="urn:microsoft.com/office/officeart/2005/8/layout/orgChart1"/>
    <dgm:cxn modelId="{A506F386-054D-4100-8F97-496A2EDFEC7F}" type="presParOf" srcId="{6355EDBE-EF57-4C86-B624-A774CE6A3F80}" destId="{A7FDFD6C-CE50-4167-B09F-F093EFE23857}" srcOrd="0" destOrd="0" presId="urn:microsoft.com/office/officeart/2005/8/layout/orgChart1"/>
    <dgm:cxn modelId="{A4E29C62-470C-48FA-8B3D-9D163D0C630D}" type="presParOf" srcId="{6355EDBE-EF57-4C86-B624-A774CE6A3F80}" destId="{0F4B7D5C-5646-4C07-8456-B951EF904E63}" srcOrd="1" destOrd="0" presId="urn:microsoft.com/office/officeart/2005/8/layout/orgChart1"/>
    <dgm:cxn modelId="{89489C53-51B9-4FD2-92AA-8C1A8B78A0C7}" type="presParOf" srcId="{7E363468-8164-4783-8845-E82B656BA491}" destId="{C60BDD48-20C8-43A8-B560-DD596D386147}" srcOrd="1" destOrd="0" presId="urn:microsoft.com/office/officeart/2005/8/layout/orgChart1"/>
    <dgm:cxn modelId="{4DF87BD4-AB87-42DE-8D40-FDE5AA3C60EC}" type="presParOf" srcId="{C60BDD48-20C8-43A8-B560-DD596D386147}" destId="{F2D5AD5C-1012-4F3F-AEC9-33F748B44AD7}" srcOrd="0" destOrd="0" presId="urn:microsoft.com/office/officeart/2005/8/layout/orgChart1"/>
    <dgm:cxn modelId="{F5808EF8-2B68-4639-A60C-D3AE275D4173}" type="presParOf" srcId="{C60BDD48-20C8-43A8-B560-DD596D386147}" destId="{4BE2862F-1E0D-4E50-8B4E-6A44879AC601}" srcOrd="1" destOrd="0" presId="urn:microsoft.com/office/officeart/2005/8/layout/orgChart1"/>
    <dgm:cxn modelId="{D451BB8C-B5DC-43FF-9473-56F81DB1F873}" type="presParOf" srcId="{4BE2862F-1E0D-4E50-8B4E-6A44879AC601}" destId="{C7AFE72C-3B72-443E-B4C6-3F72198ACCDE}" srcOrd="0" destOrd="0" presId="urn:microsoft.com/office/officeart/2005/8/layout/orgChart1"/>
    <dgm:cxn modelId="{1C3CFF06-1DE5-4A07-95E9-354D1144EAAE}" type="presParOf" srcId="{C7AFE72C-3B72-443E-B4C6-3F72198ACCDE}" destId="{799C9CFB-11FB-4EE0-B389-0ACFE32F4299}" srcOrd="0" destOrd="0" presId="urn:microsoft.com/office/officeart/2005/8/layout/orgChart1"/>
    <dgm:cxn modelId="{BD1F200F-0D15-4E7D-AA73-A8FB3AE150B5}" type="presParOf" srcId="{C7AFE72C-3B72-443E-B4C6-3F72198ACCDE}" destId="{FD4EA896-48F9-4F45-90FF-AEC240B57687}" srcOrd="1" destOrd="0" presId="urn:microsoft.com/office/officeart/2005/8/layout/orgChart1"/>
    <dgm:cxn modelId="{1BD7D04D-B565-42E9-9BE7-D0F9985857DE}" type="presParOf" srcId="{4BE2862F-1E0D-4E50-8B4E-6A44879AC601}" destId="{22479F0B-A0D4-4072-AA65-A274DACF30B6}" srcOrd="1" destOrd="0" presId="urn:microsoft.com/office/officeart/2005/8/layout/orgChart1"/>
    <dgm:cxn modelId="{7CAB046E-2DC2-42DF-9703-B8F1CDBF2962}" type="presParOf" srcId="{4BE2862F-1E0D-4E50-8B4E-6A44879AC601}" destId="{B99F7CC5-75F5-493E-89DC-A6FA83A8FAE6}" srcOrd="2" destOrd="0" presId="urn:microsoft.com/office/officeart/2005/8/layout/orgChart1"/>
    <dgm:cxn modelId="{7F36AC41-AE13-4373-B0CE-152ABEA3B359}" type="presParOf" srcId="{C60BDD48-20C8-43A8-B560-DD596D386147}" destId="{A1DD0A74-5A8A-4161-ADD8-045A8D4938E2}" srcOrd="2" destOrd="0" presId="urn:microsoft.com/office/officeart/2005/8/layout/orgChart1"/>
    <dgm:cxn modelId="{98C40008-605A-492D-86FE-BC0D4DFBEAA5}" type="presParOf" srcId="{C60BDD48-20C8-43A8-B560-DD596D386147}" destId="{5D1DF003-5A44-486D-ADCF-BDFAC5A74F17}" srcOrd="3" destOrd="0" presId="urn:microsoft.com/office/officeart/2005/8/layout/orgChart1"/>
    <dgm:cxn modelId="{02640742-A3E2-4697-9490-B5FE2C1CFEE8}" type="presParOf" srcId="{5D1DF003-5A44-486D-ADCF-BDFAC5A74F17}" destId="{A4A18B21-BD09-469B-B732-C8B6DE972C1C}" srcOrd="0" destOrd="0" presId="urn:microsoft.com/office/officeart/2005/8/layout/orgChart1"/>
    <dgm:cxn modelId="{4021174E-05D8-47B5-9511-B8CAFD09AC9F}" type="presParOf" srcId="{A4A18B21-BD09-469B-B732-C8B6DE972C1C}" destId="{A625D3EA-3F13-475A-86D0-8608BB26F6CF}" srcOrd="0" destOrd="0" presId="urn:microsoft.com/office/officeart/2005/8/layout/orgChart1"/>
    <dgm:cxn modelId="{BBA82A53-C1CE-4C7A-8093-60B065F457C9}" type="presParOf" srcId="{A4A18B21-BD09-469B-B732-C8B6DE972C1C}" destId="{6DA91918-124B-4406-9E57-D1A53105B900}" srcOrd="1" destOrd="0" presId="urn:microsoft.com/office/officeart/2005/8/layout/orgChart1"/>
    <dgm:cxn modelId="{355B3103-12FE-43D3-A38A-1574B570D49B}" type="presParOf" srcId="{5D1DF003-5A44-486D-ADCF-BDFAC5A74F17}" destId="{C5A8A5C1-FCC6-4CA7-9789-1EE737340713}" srcOrd="1" destOrd="0" presId="urn:microsoft.com/office/officeart/2005/8/layout/orgChart1"/>
    <dgm:cxn modelId="{51BD61F0-6884-47FE-AF54-EF3FE328171B}" type="presParOf" srcId="{C5A8A5C1-FCC6-4CA7-9789-1EE737340713}" destId="{BBEE528D-09DD-4A97-BB80-AC99DE33B3D2}" srcOrd="0" destOrd="0" presId="urn:microsoft.com/office/officeart/2005/8/layout/orgChart1"/>
    <dgm:cxn modelId="{458DC6CF-6645-44FE-9F87-A4A7D4BD8704}" type="presParOf" srcId="{C5A8A5C1-FCC6-4CA7-9789-1EE737340713}" destId="{2D4EB0E1-319C-4326-BE6A-A08940A697F7}" srcOrd="1" destOrd="0" presId="urn:microsoft.com/office/officeart/2005/8/layout/orgChart1"/>
    <dgm:cxn modelId="{36260A30-8A72-4549-9697-F1ADFC31721D}" type="presParOf" srcId="{2D4EB0E1-319C-4326-BE6A-A08940A697F7}" destId="{73D89E08-858F-4395-8DE0-024069E4D1CB}" srcOrd="0" destOrd="0" presId="urn:microsoft.com/office/officeart/2005/8/layout/orgChart1"/>
    <dgm:cxn modelId="{A84B2206-EE4F-42EE-9EDD-832263020E2D}" type="presParOf" srcId="{73D89E08-858F-4395-8DE0-024069E4D1CB}" destId="{CC19FB22-11DD-41B4-8360-93D473FC71A3}" srcOrd="0" destOrd="0" presId="urn:microsoft.com/office/officeart/2005/8/layout/orgChart1"/>
    <dgm:cxn modelId="{F8E5B283-3E65-4A3B-8A00-77EB7E45B498}" type="presParOf" srcId="{73D89E08-858F-4395-8DE0-024069E4D1CB}" destId="{156015C9-1BEC-4CFF-862C-8EB11A21B3EC}" srcOrd="1" destOrd="0" presId="urn:microsoft.com/office/officeart/2005/8/layout/orgChart1"/>
    <dgm:cxn modelId="{4DC102AB-B3A0-42B8-852A-B23FCC0F25C3}" type="presParOf" srcId="{2D4EB0E1-319C-4326-BE6A-A08940A697F7}" destId="{0F9DC622-48BC-4306-9E22-CDFEC622B745}" srcOrd="1" destOrd="0" presId="urn:microsoft.com/office/officeart/2005/8/layout/orgChart1"/>
    <dgm:cxn modelId="{43927DB4-47AD-4733-9D64-0C4F36F6036C}" type="presParOf" srcId="{2D4EB0E1-319C-4326-BE6A-A08940A697F7}" destId="{C6599797-8C1A-4876-932D-420A63516068}" srcOrd="2" destOrd="0" presId="urn:microsoft.com/office/officeart/2005/8/layout/orgChart1"/>
    <dgm:cxn modelId="{5871D8C2-5CA4-43B1-9525-4F5C0ABBD92D}" type="presParOf" srcId="{C5A8A5C1-FCC6-4CA7-9789-1EE737340713}" destId="{93979ACB-078A-42CE-9622-C8CB3D938E11}" srcOrd="2" destOrd="0" presId="urn:microsoft.com/office/officeart/2005/8/layout/orgChart1"/>
    <dgm:cxn modelId="{113EE8A2-F551-4AA9-8C61-654DEC4B3168}" type="presParOf" srcId="{C5A8A5C1-FCC6-4CA7-9789-1EE737340713}" destId="{071BE6D0-0058-4D29-B36E-47B92CDE739A}" srcOrd="3" destOrd="0" presId="urn:microsoft.com/office/officeart/2005/8/layout/orgChart1"/>
    <dgm:cxn modelId="{C1048526-DAD0-4CE0-B0F2-C3ABD2D2D3A5}" type="presParOf" srcId="{071BE6D0-0058-4D29-B36E-47B92CDE739A}" destId="{421F0EAF-A96D-46F6-8FA5-9B8A51D1FECC}" srcOrd="0" destOrd="0" presId="urn:microsoft.com/office/officeart/2005/8/layout/orgChart1"/>
    <dgm:cxn modelId="{1F011187-7ECD-4DA4-8FCD-A113B9D10E42}" type="presParOf" srcId="{421F0EAF-A96D-46F6-8FA5-9B8A51D1FECC}" destId="{E8A05616-42FC-4EA1-9C07-10F02461BA2D}" srcOrd="0" destOrd="0" presId="urn:microsoft.com/office/officeart/2005/8/layout/orgChart1"/>
    <dgm:cxn modelId="{9D954B74-771B-4D11-91AA-CE795DE8058E}" type="presParOf" srcId="{421F0EAF-A96D-46F6-8FA5-9B8A51D1FECC}" destId="{3DD63DFD-3592-410F-AF21-A5B12ED55DC3}" srcOrd="1" destOrd="0" presId="urn:microsoft.com/office/officeart/2005/8/layout/orgChart1"/>
    <dgm:cxn modelId="{9BCC94D1-A20D-4673-AFBC-78199084BFC6}" type="presParOf" srcId="{071BE6D0-0058-4D29-B36E-47B92CDE739A}" destId="{8EF52FBF-FED6-451F-820D-24A47264E659}" srcOrd="1" destOrd="0" presId="urn:microsoft.com/office/officeart/2005/8/layout/orgChart1"/>
    <dgm:cxn modelId="{1EB98F2B-E36A-40E1-A628-FC33F042E4AB}" type="presParOf" srcId="{071BE6D0-0058-4D29-B36E-47B92CDE739A}" destId="{9D4AB4D5-4678-43A7-BC92-2654B5E3A21B}" srcOrd="2" destOrd="0" presId="urn:microsoft.com/office/officeart/2005/8/layout/orgChart1"/>
    <dgm:cxn modelId="{42FD904A-75EF-4FD8-9427-63559D9845D9}" type="presParOf" srcId="{5D1DF003-5A44-486D-ADCF-BDFAC5A74F17}" destId="{3A1236FE-E234-414A-AA3D-42F24D957061}" srcOrd="2" destOrd="0" presId="urn:microsoft.com/office/officeart/2005/8/layout/orgChart1"/>
    <dgm:cxn modelId="{2CC9A4EF-53FD-42E9-952C-CE16223935DA}" type="presParOf" srcId="{7E363468-8164-4783-8845-E82B656BA491}" destId="{3634EA8C-FC79-49A5-A46C-9022309C8C57}" srcOrd="2" destOrd="0" presId="urn:microsoft.com/office/officeart/2005/8/layout/orgChart1"/>
    <dgm:cxn modelId="{294FFC81-7E9A-40D5-A5FB-40568176B8F3}" type="presParOf" srcId="{B551ADA0-0D5E-4179-A01E-BF551DD20DD4}" destId="{51342B80-1D6F-478A-AF2B-AE7DFAFCDDCF}" srcOrd="2" destOrd="0" presId="urn:microsoft.com/office/officeart/2005/8/layout/orgChart1"/>
    <dgm:cxn modelId="{6A311F81-DC78-4231-A7EE-38D9CDDA92C8}" type="presParOf" srcId="{62C685A6-F9A7-4952-A9AC-43D2ECA55FA1}" destId="{A36CEC06-72C3-42A0-B589-7BC8FC65A95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EA4F-DAF6-4E2C-91FE-D8097E95471B}">
      <dsp:nvSpPr>
        <dsp:cNvPr id="0" name=""/>
        <dsp:cNvSpPr/>
      </dsp:nvSpPr>
      <dsp:spPr>
        <a:xfrm>
          <a:off x="1383" y="935531"/>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iPod </a:t>
          </a:r>
          <a:endParaRPr lang="en-GB" sz="2300" kern="1200" dirty="0"/>
        </a:p>
      </dsp:txBody>
      <dsp:txXfrm>
        <a:off x="270022" y="1204170"/>
        <a:ext cx="1297103" cy="1297103"/>
      </dsp:txXfrm>
    </dsp:sp>
    <dsp:sp modelId="{2E9E18BF-404B-4695-B83E-79A4F5CC7FEE}">
      <dsp:nvSpPr>
        <dsp:cNvPr id="0" name=""/>
        <dsp:cNvSpPr/>
      </dsp:nvSpPr>
      <dsp:spPr>
        <a:xfrm>
          <a:off x="1984716" y="1320786"/>
          <a:ext cx="1063941" cy="10639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125741" y="1727637"/>
        <a:ext cx="781891" cy="250239"/>
      </dsp:txXfrm>
    </dsp:sp>
    <dsp:sp modelId="{D333E0B3-6C11-4027-BE65-EDF3BE6F4D8E}">
      <dsp:nvSpPr>
        <dsp:cNvPr id="0" name=""/>
        <dsp:cNvSpPr/>
      </dsp:nvSpPr>
      <dsp:spPr>
        <a:xfrm>
          <a:off x="3197609" y="935531"/>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broadcast</a:t>
          </a:r>
          <a:endParaRPr lang="en-GB" sz="2300" kern="1200" dirty="0"/>
        </a:p>
      </dsp:txBody>
      <dsp:txXfrm>
        <a:off x="3466248" y="1204170"/>
        <a:ext cx="1297103" cy="1297103"/>
      </dsp:txXfrm>
    </dsp:sp>
    <dsp:sp modelId="{21F13170-B0C5-49CA-AAE7-41210EC1C5C1}">
      <dsp:nvSpPr>
        <dsp:cNvPr id="0" name=""/>
        <dsp:cNvSpPr/>
      </dsp:nvSpPr>
      <dsp:spPr>
        <a:xfrm>
          <a:off x="5180942" y="1320786"/>
          <a:ext cx="1063941" cy="106394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GB" sz="4000" kern="1200"/>
        </a:p>
      </dsp:txBody>
      <dsp:txXfrm>
        <a:off x="5321967" y="1539958"/>
        <a:ext cx="781891" cy="625597"/>
      </dsp:txXfrm>
    </dsp:sp>
    <dsp:sp modelId="{EF392F9B-4051-4234-A55D-A4D08AB0C832}">
      <dsp:nvSpPr>
        <dsp:cNvPr id="0" name=""/>
        <dsp:cNvSpPr/>
      </dsp:nvSpPr>
      <dsp:spPr>
        <a:xfrm>
          <a:off x="6393835" y="935531"/>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Podcast </a:t>
          </a:r>
          <a:endParaRPr lang="en-GB" sz="2300" kern="1200" dirty="0"/>
        </a:p>
      </dsp:txBody>
      <dsp:txXfrm>
        <a:off x="6662474" y="1204170"/>
        <a:ext cx="1297103" cy="1297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B2DF89-B17E-4132-B20B-C7BEE98DA6A9}" type="datetimeFigureOut">
              <a:rPr lang="el-GR"/>
              <a:pPr>
                <a:defRPr/>
              </a:pPr>
              <a:t>25/9/2015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C54D64E-B799-47FC-A408-BC1E55118CB3}" type="slidenum">
              <a:rPr lang="el-GR" altLang="en-US"/>
              <a:pPr/>
              <a:t>‹#›</a:t>
            </a:fld>
            <a:endParaRPr lang="el-GR" altLang="en-US"/>
          </a:p>
        </p:txBody>
      </p:sp>
    </p:spTree>
    <p:extLst>
      <p:ext uri="{BB962C8B-B14F-4D97-AF65-F5344CB8AC3E}">
        <p14:creationId xmlns:p14="http://schemas.microsoft.com/office/powerpoint/2010/main" val="34333565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51544F-347E-46F1-BDCA-91E1B3BC762C}"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94878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15F5FE0-3A63-4F29-B7CD-A71320933342}" type="slidenum">
              <a:rPr lang="el-GR" altLang="en-US"/>
              <a:pPr/>
              <a:t>39</a:t>
            </a:fld>
            <a:endParaRPr lang="el-GR" altLang="en-US"/>
          </a:p>
        </p:txBody>
      </p:sp>
    </p:spTree>
    <p:extLst>
      <p:ext uri="{BB962C8B-B14F-4D97-AF65-F5344CB8AC3E}">
        <p14:creationId xmlns:p14="http://schemas.microsoft.com/office/powerpoint/2010/main" val="18643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2C54D64E-B799-47FC-A408-BC1E55118CB3}" type="slidenum">
              <a:rPr lang="el-GR" altLang="en-US" smtClean="0"/>
              <a:pPr/>
              <a:t>31</a:t>
            </a:fld>
            <a:endParaRPr lang="el-GR" altLang="en-US"/>
          </a:p>
        </p:txBody>
      </p:sp>
    </p:spTree>
    <p:extLst>
      <p:ext uri="{BB962C8B-B14F-4D97-AF65-F5344CB8AC3E}">
        <p14:creationId xmlns:p14="http://schemas.microsoft.com/office/powerpoint/2010/main" val="255985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32</a:t>
            </a:fld>
            <a:endParaRPr lang="el-GR" altLang="el-GR"/>
          </a:p>
        </p:txBody>
      </p:sp>
    </p:spTree>
    <p:extLst>
      <p:ext uri="{BB962C8B-B14F-4D97-AF65-F5344CB8AC3E}">
        <p14:creationId xmlns:p14="http://schemas.microsoft.com/office/powerpoint/2010/main" val="357419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D40DFA-F43F-4F26-AFCF-0BC8F25EA0E3}" type="slidenum">
              <a:rPr lang="el-GR" altLang="en-US"/>
              <a:pPr/>
              <a:t>33</a:t>
            </a:fld>
            <a:endParaRPr lang="el-GR" altLang="en-US"/>
          </a:p>
        </p:txBody>
      </p:sp>
    </p:spTree>
    <p:extLst>
      <p:ext uri="{BB962C8B-B14F-4D97-AF65-F5344CB8AC3E}">
        <p14:creationId xmlns:p14="http://schemas.microsoft.com/office/powerpoint/2010/main" val="407687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EA0913-4123-466D-806A-EB499328829C}" type="slidenum">
              <a:rPr lang="el-GR" altLang="en-US"/>
              <a:pPr/>
              <a:t>34</a:t>
            </a:fld>
            <a:endParaRPr lang="el-GR" altLang="en-US"/>
          </a:p>
        </p:txBody>
      </p:sp>
    </p:spTree>
    <p:extLst>
      <p:ext uri="{BB962C8B-B14F-4D97-AF65-F5344CB8AC3E}">
        <p14:creationId xmlns:p14="http://schemas.microsoft.com/office/powerpoint/2010/main" val="39206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397E899-7217-4C62-B838-07F48F5E5D87}" type="slidenum">
              <a:rPr lang="el-GR" altLang="en-US"/>
              <a:pPr/>
              <a:t>35</a:t>
            </a:fld>
            <a:endParaRPr lang="el-GR" altLang="en-US"/>
          </a:p>
        </p:txBody>
      </p:sp>
    </p:spTree>
    <p:extLst>
      <p:ext uri="{BB962C8B-B14F-4D97-AF65-F5344CB8AC3E}">
        <p14:creationId xmlns:p14="http://schemas.microsoft.com/office/powerpoint/2010/main" val="140386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36</a:t>
            </a:fld>
            <a:endParaRPr lang="el-GR" altLang="el-GR"/>
          </a:p>
        </p:txBody>
      </p:sp>
    </p:spTree>
    <p:extLst>
      <p:ext uri="{BB962C8B-B14F-4D97-AF65-F5344CB8AC3E}">
        <p14:creationId xmlns:p14="http://schemas.microsoft.com/office/powerpoint/2010/main" val="369270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37</a:t>
            </a:fld>
            <a:endParaRPr lang="el-GR" altLang="el-GR"/>
          </a:p>
        </p:txBody>
      </p:sp>
    </p:spTree>
    <p:extLst>
      <p:ext uri="{BB962C8B-B14F-4D97-AF65-F5344CB8AC3E}">
        <p14:creationId xmlns:p14="http://schemas.microsoft.com/office/powerpoint/2010/main" val="225419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15F5FE0-3A63-4F29-B7CD-A71320933342}" type="slidenum">
              <a:rPr lang="el-GR" altLang="en-US"/>
              <a:pPr/>
              <a:t>38</a:t>
            </a:fld>
            <a:endParaRPr lang="el-GR" altLang="en-US"/>
          </a:p>
        </p:txBody>
      </p:sp>
    </p:spTree>
    <p:extLst>
      <p:ext uri="{BB962C8B-B14F-4D97-AF65-F5344CB8AC3E}">
        <p14:creationId xmlns:p14="http://schemas.microsoft.com/office/powerpoint/2010/main" val="285963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593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BE678F5B-02DC-4FFE-9780-4CD45146CD0A}" type="slidenum">
              <a:rPr lang="el-GR" altLang="en-US" sz="1200">
                <a:solidFill>
                  <a:srgbClr val="5075BC"/>
                </a:solidFill>
              </a:rPr>
              <a:pPr algn="ctr"/>
              <a:t>‹#›</a:t>
            </a:fld>
            <a:endParaRPr lang="el-GR" altLang="en-US"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36070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10026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69A824E1-D8DA-4174-8E64-FC22A82D06F0}" type="slidenum">
              <a:rPr lang="el-GR" altLang="en-US" sz="1200">
                <a:solidFill>
                  <a:srgbClr val="5075BC"/>
                </a:solidFill>
              </a:rPr>
              <a:pPr algn="ctr"/>
              <a:t>‹#›</a:t>
            </a:fld>
            <a:endParaRPr lang="el-GR" altLang="en-US" sz="1200">
              <a:solidFill>
                <a:srgbClr val="5075BC"/>
              </a:solidFill>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3364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71140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85CD06B3-660C-4781-98D5-CEDBFEC77674}" type="slidenum">
              <a:rPr lang="el-GR" altLang="en-US" sz="1200">
                <a:solidFill>
                  <a:srgbClr val="5075BC"/>
                </a:solidFill>
              </a:rPr>
              <a:pPr algn="ctr"/>
              <a:t>‹#›</a:t>
            </a:fld>
            <a:endParaRPr lang="el-GR" altLang="en-US" sz="120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3401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C706703E-005D-46CB-8997-A94E9B7CD24F}" type="slidenum">
              <a:rPr lang="el-GR" altLang="en-US" sz="1200">
                <a:solidFill>
                  <a:srgbClr val="5075BC"/>
                </a:solidFill>
              </a:rPr>
              <a:pPr algn="ctr"/>
              <a:t>‹#›</a:t>
            </a:fld>
            <a:endParaRPr lang="el-GR" altLang="en-US" sz="120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784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CF86B292-ECA3-44AA-94B2-563D6992D95B}" type="slidenum">
              <a:rPr lang="el-GR" altLang="en-US" sz="1200">
                <a:solidFill>
                  <a:srgbClr val="5075BC"/>
                </a:solidFill>
              </a:rPr>
              <a:pPr algn="ctr"/>
              <a:t>‹#›</a:t>
            </a:fld>
            <a:endParaRPr lang="el-GR" altLang="en-US" sz="120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73083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38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4DA91F5A-F7FC-463A-A9A9-D2AAC63D2EF5}" type="slidenum">
              <a:rPr lang="el-GR" altLang="en-US" sz="1200">
                <a:solidFill>
                  <a:srgbClr val="5075BC"/>
                </a:solidFill>
              </a:rPr>
              <a:pPr algn="ctr"/>
              <a:t>‹#›</a:t>
            </a:fld>
            <a:endParaRPr lang="el-GR" altLang="en-US" sz="120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73406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B3607C10-E6A9-495E-BF98-C41A8FD324C1}" type="slidenum">
              <a:rPr lang="el-GR" altLang="en-US" sz="1200">
                <a:solidFill>
                  <a:srgbClr val="5075BC"/>
                </a:solidFill>
              </a:rPr>
              <a:pPr algn="ctr"/>
              <a:t>‹#›</a:t>
            </a:fld>
            <a:endParaRPr lang="el-GR" altLang="en-US" sz="120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latin typeface="+mn-lt"/>
                <a:cs typeface="+mn-cs"/>
              </a:rPr>
              <a:t>Podcasts and </a:t>
            </a:r>
            <a:r>
              <a:rPr lang="en-GB" sz="1000" dirty="0" err="1" smtClean="0">
                <a:solidFill>
                  <a:srgbClr val="5075BC"/>
                </a:solidFill>
                <a:latin typeface="+mn-lt"/>
                <a:cs typeface="+mn-cs"/>
              </a:rPr>
              <a:t>Vodcasts</a:t>
            </a:r>
            <a:r>
              <a:rPr lang="en-GB" sz="1000" dirty="0" smtClean="0">
                <a:solidFill>
                  <a:srgbClr val="5075BC"/>
                </a:solidFill>
                <a:latin typeface="+mn-lt"/>
                <a:cs typeface="+mn-cs"/>
              </a:rPr>
              <a:t> in the FL Classroom</a:t>
            </a:r>
            <a:endParaRPr lang="en-US" sz="1000" dirty="0">
              <a:solidFill>
                <a:srgbClr val="5075BC"/>
              </a:solidFill>
              <a:latin typeface="+mn-lt"/>
              <a:ea typeface="ＭＳ Ｐゴシック" pitchFamily="34" charset="-128"/>
              <a:cs typeface="+mn-cs"/>
            </a:endParaRP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09673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4" r:id="rId4"/>
    <p:sldLayoutId id="2147483675" r:id="rId5"/>
    <p:sldLayoutId id="2147483676" r:id="rId6"/>
    <p:sldLayoutId id="2147483670" r:id="rId7"/>
    <p:sldLayoutId id="2147483677" r:id="rId8"/>
    <p:sldLayoutId id="2147483678" r:id="rId9"/>
    <p:sldLayoutId id="2147483679" r:id="rId10"/>
    <p:sldLayoutId id="2147483669"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anose="020F0502020204030204" pitchFamily="34" charset="0"/>
        </a:defRPr>
      </a:lvl2pPr>
      <a:lvl3pPr algn="ctr" rtl="0" fontAlgn="base">
        <a:spcBef>
          <a:spcPct val="0"/>
        </a:spcBef>
        <a:spcAft>
          <a:spcPct val="0"/>
        </a:spcAft>
        <a:defRPr sz="4400">
          <a:solidFill>
            <a:schemeClr val="accent1"/>
          </a:solidFill>
          <a:latin typeface="Calibri" panose="020F0502020204030204" pitchFamily="34" charset="0"/>
        </a:defRPr>
      </a:lvl3pPr>
      <a:lvl4pPr algn="ctr" rtl="0" fontAlgn="base">
        <a:spcBef>
          <a:spcPct val="0"/>
        </a:spcBef>
        <a:spcAft>
          <a:spcPct val="0"/>
        </a:spcAft>
        <a:defRPr sz="4400">
          <a:solidFill>
            <a:schemeClr val="accent1"/>
          </a:solidFill>
          <a:latin typeface="Calibri" panose="020F0502020204030204" pitchFamily="34" charset="0"/>
        </a:defRPr>
      </a:lvl4pPr>
      <a:lvl5pPr algn="ctr" rtl="0" fontAlgn="base">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http://www.sddu.leeds.ac.uk/online_resources/podcasting/creating.html"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learnenglish.britishcouncil.org/en/listen-and-watch" TargetMode="Externa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bbc.co.uk/podcasts"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legacy.australianetwork.com/learningenglish/vodcast.htm" TargetMode="Externa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learningenglish.voanews.com/" TargetMode="Externa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hyperlink" Target="http://www.tfaoi.com/cm/3cm/3cm310.pdf" TargetMode="External"/><Relationship Id="rId4" Type="http://schemas.openxmlformats.org/officeDocument/2006/relationships/hyperlink" Target="https://net.educause.edu/ir/library/pdf/erm0561.pdf"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opencourses.uoa.gr/courses/ENL10/"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1.png"/><Relationship Id="rId4" Type="http://schemas.openxmlformats.org/officeDocument/2006/relationships/hyperlink" Target="%5b1%5d%20http:/creativecommons.org/licenses/by-nc-sa/4.0/"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www.sddu.leeds.ac.uk/online_resources/podcasting.html"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www.tandfonline.com/doi/full/10.1080/09588220701746047" TargetMode="External"/><Relationship Id="rId5" Type="http://schemas.openxmlformats.org/officeDocument/2006/relationships/hyperlink" Target="https://youtu.be/HGGJ_UwQbv4" TargetMode="External"/><Relationship Id="rId4" Type="http://schemas.openxmlformats.org/officeDocument/2006/relationships/hyperlink" Target="https://flic.kr/p/b83fSR"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learningenglish.voanews.com/"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legacy.australianetwork.com/learningenglish/vodcast.htm" TargetMode="External"/><Relationship Id="rId5" Type="http://schemas.openxmlformats.org/officeDocument/2006/relationships/hyperlink" Target="http://www.bbc.co.uk/podcasts" TargetMode="External"/><Relationship Id="rId4" Type="http://schemas.openxmlformats.org/officeDocument/2006/relationships/hyperlink" Target="http://learnenglish.britishcouncil.org/en/listen-and-watch"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s://www.apple.com/itunes/podcasts/"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ipodder.org/" TargetMode="External"/><Relationship Id="rId4" Type="http://schemas.openxmlformats.org/officeDocument/2006/relationships/hyperlink" Target="http://juicereceiver.sourceforge.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GGJ_UwQbv4" TargetMode="Externa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10243" name="Υπότιτλος 2"/>
          <p:cNvSpPr>
            <a:spLocks noGrp="1"/>
          </p:cNvSpPr>
          <p:nvPr>
            <p:ph type="subTitle" idx="1"/>
          </p:nvPr>
        </p:nvSpPr>
        <p:spPr>
          <a:xfrm>
            <a:off x="684213" y="3384550"/>
            <a:ext cx="7775575" cy="1752600"/>
          </a:xfrm>
        </p:spPr>
        <p:txBody>
          <a:bodyPr/>
          <a:lstStyle/>
          <a:p>
            <a:pPr eaLnBrk="1" hangingPunct="1"/>
            <a:r>
              <a:rPr lang="en-GB" altLang="en-US" sz="2800" dirty="0" smtClean="0">
                <a:solidFill>
                  <a:srgbClr val="5075BC"/>
                </a:solidFill>
              </a:rPr>
              <a:t>Unit 4.1</a:t>
            </a:r>
            <a:r>
              <a:rPr lang="el-GR" altLang="en-US" sz="2800" dirty="0" smtClean="0">
                <a:solidFill>
                  <a:srgbClr val="5075BC"/>
                </a:solidFill>
              </a:rPr>
              <a:t>:</a:t>
            </a:r>
            <a:r>
              <a:rPr lang="en-US" altLang="en-US" sz="2800" dirty="0" smtClean="0">
                <a:solidFill>
                  <a:srgbClr val="5075BC"/>
                </a:solidFill>
              </a:rPr>
              <a:t> </a:t>
            </a:r>
            <a:r>
              <a:rPr lang="en-GB" altLang="en-US" sz="2800" dirty="0"/>
              <a:t>P</a:t>
            </a:r>
            <a:r>
              <a:rPr lang="en-GB" altLang="en-US" sz="2800" dirty="0" smtClean="0"/>
              <a:t>odcasts and </a:t>
            </a:r>
            <a:r>
              <a:rPr lang="en-GB" altLang="en-US" sz="2800" dirty="0" err="1"/>
              <a:t>V</a:t>
            </a:r>
            <a:r>
              <a:rPr lang="en-GB" altLang="en-US" sz="2800" dirty="0" err="1" smtClean="0"/>
              <a:t>odcasts</a:t>
            </a:r>
            <a:r>
              <a:rPr lang="en-GB" altLang="en-US" sz="2800" dirty="0" smtClean="0"/>
              <a:t> in the FL Classroom</a:t>
            </a:r>
            <a:br>
              <a:rPr lang="en-GB" altLang="en-US" sz="2800" dirty="0" smtClean="0"/>
            </a:br>
            <a:endParaRPr lang="en-US" altLang="en-US" sz="2800" dirty="0" smtClean="0"/>
          </a:p>
          <a:p>
            <a:pPr eaLnBrk="1" hangingPunct="1"/>
            <a:r>
              <a:rPr lang="en-GB" altLang="en-US" sz="2800" dirty="0" smtClean="0"/>
              <a:t>Bessie </a:t>
            </a:r>
            <a:r>
              <a:rPr lang="en-GB" altLang="en-US" sz="2800" dirty="0" err="1" smtClean="0"/>
              <a:t>Mitsikopoulou</a:t>
            </a:r>
            <a:endParaRPr lang="en-GB" altLang="en-US" sz="2800" dirty="0" smtClean="0"/>
          </a:p>
          <a:p>
            <a:pPr eaLnBrk="1" hangingPunct="1"/>
            <a:r>
              <a:rPr lang="en-GB" altLang="en-US" sz="2800" dirty="0" smtClean="0"/>
              <a:t>School of Philosophy</a:t>
            </a:r>
          </a:p>
          <a:p>
            <a:pPr eaLnBrk="1" hangingPunct="1"/>
            <a:r>
              <a:rPr lang="en-GB" altLang="en-US" sz="2800" dirty="0" smtClean="0"/>
              <a:t>Faculty of English Language and Literature</a:t>
            </a:r>
            <a:endParaRPr lang="en-US" altLang="en-US" sz="2800" dirty="0" smtClean="0"/>
          </a:p>
          <a:p>
            <a:pPr eaLnBrk="1" hangingPunct="1"/>
            <a:endParaRPr lang="el-GR" altLang="en-US" sz="2800" dirty="0" smtClean="0"/>
          </a:p>
        </p:txBody>
      </p:sp>
    </p:spTree>
    <p:custDataLst>
      <p:tags r:id="rId1"/>
    </p:custDataLst>
    <p:extLst>
      <p:ext uri="{BB962C8B-B14F-4D97-AF65-F5344CB8AC3E}">
        <p14:creationId xmlns:p14="http://schemas.microsoft.com/office/powerpoint/2010/main" val="474828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Podcast and images</a:t>
            </a:r>
          </a:p>
        </p:txBody>
      </p:sp>
      <p:sp>
        <p:nvSpPr>
          <p:cNvPr id="3" name="Θέση περιεχομένου 2"/>
          <p:cNvSpPr>
            <a:spLocks noGrp="1"/>
          </p:cNvSpPr>
          <p:nvPr>
            <p:ph idx="1"/>
          </p:nvPr>
        </p:nvSpPr>
        <p:spPr/>
        <p:txBody>
          <a:bodyPr/>
          <a:lstStyle/>
          <a:p>
            <a:pPr marL="0" indent="0">
              <a:buNone/>
            </a:pPr>
            <a:r>
              <a:rPr lang="en-GB" altLang="en-US" dirty="0" smtClean="0"/>
              <a:t>Some podcasters produce podcasts which include images that display during play. This may be a single image which advertises the podcast provider or, in the case of enhanced podcasts, a number of images to support the audio content.</a:t>
            </a:r>
            <a:endParaRPr lang="en-GB" altLang="en-US" dirty="0"/>
          </a:p>
        </p:txBody>
      </p:sp>
    </p:spTree>
    <p:custDataLst>
      <p:tags r:id="rId1"/>
    </p:custDataLst>
    <p:extLst>
      <p:ext uri="{BB962C8B-B14F-4D97-AF65-F5344CB8AC3E}">
        <p14:creationId xmlns:p14="http://schemas.microsoft.com/office/powerpoint/2010/main" val="21663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Vodcasts</a:t>
            </a:r>
            <a:endParaRPr lang="en-GB" dirty="0"/>
          </a:p>
        </p:txBody>
      </p:sp>
      <p:sp>
        <p:nvSpPr>
          <p:cNvPr id="3" name="Θέση περιεχομένου 2"/>
          <p:cNvSpPr>
            <a:spLocks noGrp="1"/>
          </p:cNvSpPr>
          <p:nvPr>
            <p:ph idx="1"/>
          </p:nvPr>
        </p:nvSpPr>
        <p:spPr/>
        <p:txBody>
          <a:bodyPr/>
          <a:lstStyle/>
          <a:p>
            <a:pPr>
              <a:buFont typeface="Arial" charset="0"/>
              <a:buChar char="•"/>
              <a:defRPr/>
            </a:pPr>
            <a:r>
              <a:rPr lang="en-GB" b="1" dirty="0" err="1" smtClean="0"/>
              <a:t>Vodcast</a:t>
            </a:r>
            <a:r>
              <a:rPr lang="en-GB" dirty="0" smtClean="0"/>
              <a:t>: was used to refer to podcasts with video rather than audio content, today it is known as </a:t>
            </a:r>
            <a:r>
              <a:rPr lang="en-GB" b="1" dirty="0" smtClean="0"/>
              <a:t>video podcast.</a:t>
            </a:r>
          </a:p>
          <a:p>
            <a:pPr>
              <a:buFont typeface="Arial" charset="0"/>
              <a:buChar char="•"/>
              <a:defRPr/>
            </a:pPr>
            <a:r>
              <a:rPr lang="en-GB" dirty="0" smtClean="0"/>
              <a:t>Video podcasts are increasingly available. These usually come in m4v format (to be played through iTunes, </a:t>
            </a:r>
            <a:r>
              <a:rPr lang="en-GB" dirty="0" err="1" smtClean="0"/>
              <a:t>Quicktime</a:t>
            </a:r>
            <a:r>
              <a:rPr lang="en-GB" dirty="0" smtClean="0"/>
              <a:t>, or some video portable media players), or the more traditional mpeg format.</a:t>
            </a:r>
          </a:p>
        </p:txBody>
      </p:sp>
    </p:spTree>
    <p:custDataLst>
      <p:tags r:id="rId1"/>
    </p:custDataLst>
    <p:extLst>
      <p:ext uri="{BB962C8B-B14F-4D97-AF65-F5344CB8AC3E}">
        <p14:creationId xmlns:p14="http://schemas.microsoft.com/office/powerpoint/2010/main" val="64020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Why use podcasts in language teaching</a:t>
            </a:r>
          </a:p>
        </p:txBody>
      </p:sp>
      <p:sp>
        <p:nvSpPr>
          <p:cNvPr id="3" name="Θέση περιεχομένου 2"/>
          <p:cNvSpPr>
            <a:spLocks noGrp="1"/>
          </p:cNvSpPr>
          <p:nvPr>
            <p:ph idx="1"/>
          </p:nvPr>
        </p:nvSpPr>
        <p:spPr/>
        <p:txBody>
          <a:bodyPr/>
          <a:lstStyle/>
          <a:p>
            <a:pPr>
              <a:buFont typeface="Arial" charset="0"/>
              <a:buChar char="•"/>
              <a:defRPr/>
            </a:pPr>
            <a:r>
              <a:rPr lang="en-GB" sz="2800" dirty="0" smtClean="0"/>
              <a:t>Graham Davies (2005) claims that the single piece of technology that has affected language learning most is the cassette recorder.</a:t>
            </a:r>
          </a:p>
          <a:p>
            <a:pPr>
              <a:buFont typeface="Arial" charset="0"/>
              <a:buChar char="•"/>
              <a:defRPr/>
            </a:pPr>
            <a:r>
              <a:rPr lang="en-GB" sz="2800" dirty="0" smtClean="0"/>
              <a:t>The typical personal media player is no more than a Walkman with digital media files instead of cassettes. </a:t>
            </a:r>
          </a:p>
          <a:p>
            <a:pPr>
              <a:buFont typeface="Arial" charset="0"/>
              <a:buChar char="•"/>
              <a:defRPr/>
            </a:pPr>
            <a:r>
              <a:rPr lang="en-GB" sz="2800" dirty="0" smtClean="0"/>
              <a:t>The delivery of media content online is not new either: audio and video on demand, either as a download or via streaming, has been popular since the 1990s.</a:t>
            </a:r>
            <a:endParaRPr lang="en-GB" sz="2800" dirty="0"/>
          </a:p>
        </p:txBody>
      </p:sp>
    </p:spTree>
    <p:custDataLst>
      <p:tags r:id="rId1"/>
    </p:custDataLst>
    <p:extLst>
      <p:ext uri="{BB962C8B-B14F-4D97-AF65-F5344CB8AC3E}">
        <p14:creationId xmlns:p14="http://schemas.microsoft.com/office/powerpoint/2010/main" val="320487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smtClean="0"/>
              <a:t>What’s new about podcasting?</a:t>
            </a:r>
            <a:endParaRPr lang="en-GB" dirty="0"/>
          </a:p>
        </p:txBody>
      </p:sp>
      <p:sp>
        <p:nvSpPr>
          <p:cNvPr id="3" name="Θέση περιεχομένου 2"/>
          <p:cNvSpPr>
            <a:spLocks noGrp="1"/>
          </p:cNvSpPr>
          <p:nvPr>
            <p:ph idx="1"/>
          </p:nvPr>
        </p:nvSpPr>
        <p:spPr/>
        <p:txBody>
          <a:bodyPr/>
          <a:lstStyle/>
          <a:p>
            <a:pPr>
              <a:buFont typeface="Arial" charset="0"/>
              <a:buChar char="•"/>
              <a:defRPr/>
            </a:pPr>
            <a:r>
              <a:rPr lang="en-GB" sz="2800" dirty="0" smtClean="0"/>
              <a:t>The </a:t>
            </a:r>
            <a:r>
              <a:rPr lang="en-GB" sz="2800" dirty="0"/>
              <a:t>ease of publication, ease of subscription, and ease of use across multiple </a:t>
            </a:r>
            <a:r>
              <a:rPr lang="en-GB" sz="2800" dirty="0" smtClean="0"/>
              <a:t>environments</a:t>
            </a:r>
            <a:r>
              <a:rPr lang="en-GB" sz="2800" dirty="0"/>
              <a:t> </a:t>
            </a:r>
            <a:r>
              <a:rPr lang="en-GB" sz="2800" dirty="0" smtClean="0"/>
              <a:t>(Campbell</a:t>
            </a:r>
            <a:r>
              <a:rPr lang="en-GB" sz="2800" dirty="0"/>
              <a:t>, 2005, p. 34</a:t>
            </a:r>
            <a:r>
              <a:rPr lang="en-GB" sz="2800" dirty="0" smtClean="0"/>
              <a:t>).</a:t>
            </a:r>
            <a:endParaRPr lang="en-GB" sz="2800" dirty="0"/>
          </a:p>
          <a:p>
            <a:pPr>
              <a:buFont typeface="Arial" charset="0"/>
              <a:buChar char="•"/>
              <a:defRPr/>
            </a:pPr>
            <a:r>
              <a:rPr lang="en-GB" sz="2800" dirty="0"/>
              <a:t>its popularity which comes from: </a:t>
            </a:r>
            <a:endParaRPr lang="en-GB" sz="2800" dirty="0" smtClean="0"/>
          </a:p>
          <a:p>
            <a:pPr lvl="1">
              <a:buFont typeface="Arial" charset="0"/>
              <a:buChar char="•"/>
              <a:defRPr/>
            </a:pPr>
            <a:r>
              <a:rPr lang="en-GB" dirty="0" smtClean="0"/>
              <a:t>the </a:t>
            </a:r>
            <a:r>
              <a:rPr lang="en-GB" dirty="0"/>
              <a:t>ease of access, </a:t>
            </a:r>
          </a:p>
          <a:p>
            <a:pPr lvl="1">
              <a:buFont typeface="Arial" charset="0"/>
              <a:buChar char="•"/>
              <a:defRPr/>
            </a:pPr>
            <a:r>
              <a:rPr lang="en-GB" dirty="0"/>
              <a:t>the increase of broadband users, and </a:t>
            </a:r>
          </a:p>
          <a:p>
            <a:pPr lvl="1">
              <a:buFont typeface="Arial" charset="0"/>
              <a:buChar char="•"/>
              <a:defRPr/>
            </a:pPr>
            <a:r>
              <a:rPr lang="en-GB" dirty="0"/>
              <a:t>the proliferation of portable media </a:t>
            </a:r>
            <a:r>
              <a:rPr lang="en-GB" dirty="0" smtClean="0"/>
              <a:t>players.</a:t>
            </a:r>
            <a:endParaRPr lang="en-GB" dirty="0"/>
          </a:p>
          <a:p>
            <a:pPr>
              <a:buFont typeface="Arial" charset="0"/>
              <a:buChar char="•"/>
              <a:defRPr/>
            </a:pPr>
            <a:endParaRPr lang="en-US" sz="2800" dirty="0" smtClean="0"/>
          </a:p>
          <a:p>
            <a:endParaRPr lang="en-GB" sz="2800" dirty="0"/>
          </a:p>
        </p:txBody>
      </p:sp>
    </p:spTree>
    <p:custDataLst>
      <p:tags r:id="rId1"/>
    </p:custDataLst>
    <p:extLst>
      <p:ext uri="{BB962C8B-B14F-4D97-AF65-F5344CB8AC3E}">
        <p14:creationId xmlns:p14="http://schemas.microsoft.com/office/powerpoint/2010/main" val="20931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What they offer in ELT</a:t>
            </a:r>
          </a:p>
        </p:txBody>
      </p:sp>
      <p:sp>
        <p:nvSpPr>
          <p:cNvPr id="3" name="Θέση περιεχομένου 2"/>
          <p:cNvSpPr>
            <a:spLocks noGrp="1"/>
          </p:cNvSpPr>
          <p:nvPr>
            <p:ph idx="1"/>
          </p:nvPr>
        </p:nvSpPr>
        <p:spPr/>
        <p:txBody>
          <a:bodyPr/>
          <a:lstStyle/>
          <a:p>
            <a:r>
              <a:rPr lang="en-GB" altLang="en-US" dirty="0" smtClean="0"/>
              <a:t>Use of authentic audio materials with EFL students.</a:t>
            </a:r>
          </a:p>
          <a:p>
            <a:r>
              <a:rPr lang="en-GB" altLang="en-US" dirty="0" smtClean="0"/>
              <a:t>Encourages creativity and collaboration.</a:t>
            </a:r>
          </a:p>
          <a:p>
            <a:r>
              <a:rPr lang="en-GB" altLang="en-US" dirty="0" smtClean="0"/>
              <a:t>Teaches effective communication skills.</a:t>
            </a:r>
          </a:p>
          <a:p>
            <a:r>
              <a:rPr lang="en-GB" altLang="en-US" dirty="0" smtClean="0"/>
              <a:t>Engages students in active exploration, observation, processing and interpretation.</a:t>
            </a:r>
          </a:p>
          <a:p>
            <a:r>
              <a:rPr lang="en-GB" altLang="en-US" dirty="0" smtClean="0"/>
              <a:t>Mobile learning.</a:t>
            </a:r>
            <a:endParaRPr lang="en-GB" altLang="en-US" dirty="0"/>
          </a:p>
        </p:txBody>
      </p:sp>
    </p:spTree>
    <p:custDataLst>
      <p:tags r:id="rId1"/>
    </p:custDataLst>
    <p:extLst>
      <p:ext uri="{BB962C8B-B14F-4D97-AF65-F5344CB8AC3E}">
        <p14:creationId xmlns:p14="http://schemas.microsoft.com/office/powerpoint/2010/main" val="3499754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How podcasts can be used in the FL classroom</a:t>
            </a:r>
          </a:p>
        </p:txBody>
      </p:sp>
      <p:sp>
        <p:nvSpPr>
          <p:cNvPr id="3" name="Θέση περιεχομένου 2"/>
          <p:cNvSpPr>
            <a:spLocks noGrp="1"/>
          </p:cNvSpPr>
          <p:nvPr>
            <p:ph idx="1"/>
          </p:nvPr>
        </p:nvSpPr>
        <p:spPr/>
        <p:txBody>
          <a:bodyPr/>
          <a:lstStyle/>
          <a:p>
            <a:pPr marL="114300" indent="0">
              <a:buFont typeface="Arial" charset="0"/>
              <a:buNone/>
              <a:defRPr/>
            </a:pPr>
            <a:r>
              <a:rPr lang="en-GB" sz="2800" dirty="0" smtClean="0"/>
              <a:t>Teachers may:</a:t>
            </a:r>
          </a:p>
          <a:p>
            <a:pPr>
              <a:buFont typeface="Arial" charset="0"/>
              <a:buChar char="•"/>
              <a:defRPr/>
            </a:pPr>
            <a:r>
              <a:rPr lang="en-GB" sz="2800" dirty="0" smtClean="0"/>
              <a:t>encourage and allow for the option of students to submit assigned work as podcasts,</a:t>
            </a:r>
          </a:p>
          <a:p>
            <a:pPr>
              <a:buFont typeface="Arial" charset="0"/>
              <a:buChar char="•"/>
              <a:defRPr/>
            </a:pPr>
            <a:r>
              <a:rPr lang="en-GB" sz="2800" dirty="0" smtClean="0"/>
              <a:t>explore the possibility of using podcasts as part of project research materials,</a:t>
            </a:r>
          </a:p>
          <a:p>
            <a:pPr>
              <a:buFont typeface="Arial" charset="0"/>
              <a:buChar char="•"/>
              <a:defRPr/>
            </a:pPr>
            <a:r>
              <a:rPr lang="en-GB" sz="2800" dirty="0" smtClean="0"/>
              <a:t>encourage students to interview relatives and develop oral histories,</a:t>
            </a:r>
          </a:p>
          <a:p>
            <a:pPr>
              <a:buFont typeface="Arial" charset="0"/>
              <a:buChar char="•"/>
              <a:defRPr/>
            </a:pPr>
            <a:r>
              <a:rPr lang="en-GB" sz="2800" dirty="0" smtClean="0"/>
              <a:t>ask students to create a podcast to meet a real need,</a:t>
            </a:r>
          </a:p>
          <a:p>
            <a:pPr>
              <a:buFont typeface="Arial" charset="0"/>
              <a:buChar char="•"/>
              <a:defRPr/>
            </a:pPr>
            <a:r>
              <a:rPr lang="en-GB" sz="2800" dirty="0" smtClean="0"/>
              <a:t>create with their students an online radio.</a:t>
            </a:r>
            <a:endParaRPr lang="en-GB" sz="2800" dirty="0"/>
          </a:p>
        </p:txBody>
      </p:sp>
    </p:spTree>
    <p:custDataLst>
      <p:tags r:id="rId1"/>
    </p:custDataLst>
    <p:extLst>
      <p:ext uri="{BB962C8B-B14F-4D97-AF65-F5344CB8AC3E}">
        <p14:creationId xmlns:p14="http://schemas.microsoft.com/office/powerpoint/2010/main" val="36877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Types of podcasts for </a:t>
            </a:r>
            <a:r>
              <a:rPr lang="en-GB" dirty="0" smtClean="0"/>
              <a:t>ELT</a:t>
            </a:r>
            <a:endParaRPr lang="en-GB" dirty="0"/>
          </a:p>
        </p:txBody>
      </p:sp>
      <p:graphicFrame>
        <p:nvGraphicFramePr>
          <p:cNvPr id="4" name="Θέση περιεχομένου 3" descr="1. Developing own podcast materials.&#10;1.1 Teacher-developed.&#10;1.2 Student-developed.&#10;2. Using existing resources &#10;2.1 Authentic materials&#10;2.2 Language courses&#10;2.2.1 Whole courses with podcasts at the core of instruction&#10;2.2.2 Add-on materails to support other courses&#10;" title="Podcasting"/>
          <p:cNvGraphicFramePr>
            <a:graphicFrameLocks noGrp="1"/>
          </p:cNvGraphicFramePr>
          <p:nvPr>
            <p:ph idx="1"/>
            <p:extLst>
              <p:ext uri="{D42A27DB-BD31-4B8C-83A1-F6EECF244321}">
                <p14:modId xmlns:p14="http://schemas.microsoft.com/office/powerpoint/2010/main" val="152929174"/>
              </p:ext>
            </p:extLst>
          </p:nvPr>
        </p:nvGraphicFramePr>
        <p:xfrm>
          <a:off x="463550" y="1557338"/>
          <a:ext cx="8229600" cy="482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24128" y="5949280"/>
            <a:ext cx="63475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extLst>
      <p:ext uri="{BB962C8B-B14F-4D97-AF65-F5344CB8AC3E}">
        <p14:creationId xmlns:p14="http://schemas.microsoft.com/office/powerpoint/2010/main" val="417363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Teacher-developed podcasts for ELT</a:t>
            </a:r>
          </a:p>
        </p:txBody>
      </p:sp>
      <p:sp>
        <p:nvSpPr>
          <p:cNvPr id="3" name="Θέση περιεχομένου 2"/>
          <p:cNvSpPr>
            <a:spLocks noGrp="1"/>
          </p:cNvSpPr>
          <p:nvPr>
            <p:ph idx="1"/>
          </p:nvPr>
        </p:nvSpPr>
        <p:spPr/>
        <p:txBody>
          <a:bodyPr/>
          <a:lstStyle/>
          <a:p>
            <a:pPr marL="0" indent="0">
              <a:buFont typeface="Arial" charset="0"/>
              <a:buNone/>
              <a:defRPr/>
            </a:pPr>
            <a:r>
              <a:rPr lang="en-GB" sz="2800" dirty="0" smtClean="0"/>
              <a:t>Teachers may record and distribute directly to students’ MP3 players:</a:t>
            </a:r>
          </a:p>
          <a:p>
            <a:pPr>
              <a:buFont typeface="Arial" charset="0"/>
              <a:buChar char="•"/>
              <a:defRPr/>
            </a:pPr>
            <a:r>
              <a:rPr lang="en-GB" sz="2800" dirty="0" smtClean="0"/>
              <a:t>lessons for students,</a:t>
            </a:r>
          </a:p>
          <a:p>
            <a:pPr>
              <a:buFont typeface="Arial" charset="0"/>
              <a:buChar char="•"/>
              <a:defRPr/>
            </a:pPr>
            <a:r>
              <a:rPr lang="en-GB" sz="2800" dirty="0" smtClean="0"/>
              <a:t>a short introduction about your school or class that new students or parents can listen to and learn from,</a:t>
            </a:r>
          </a:p>
          <a:p>
            <a:pPr>
              <a:buFont typeface="Arial" charset="0"/>
              <a:buChar char="•"/>
              <a:defRPr/>
            </a:pPr>
            <a:r>
              <a:rPr lang="en-GB" sz="2800" dirty="0" smtClean="0"/>
              <a:t>supplementary information (beyond what is covered in the classroom),</a:t>
            </a:r>
          </a:p>
          <a:p>
            <a:pPr>
              <a:buFont typeface="Arial" charset="0"/>
              <a:buChar char="•"/>
              <a:defRPr/>
            </a:pPr>
            <a:r>
              <a:rPr lang="en-GB" sz="2800" dirty="0" smtClean="0"/>
              <a:t>classroom discussions (</a:t>
            </a:r>
            <a:r>
              <a:rPr lang="en-GB" sz="2800" dirty="0" err="1" smtClean="0"/>
              <a:t>Meng</a:t>
            </a:r>
            <a:r>
              <a:rPr lang="en-GB" sz="2800" dirty="0" smtClean="0"/>
              <a:t>, 2005).</a:t>
            </a:r>
            <a:endParaRPr lang="en-GB" sz="2800" dirty="0"/>
          </a:p>
        </p:txBody>
      </p:sp>
    </p:spTree>
    <p:custDataLst>
      <p:tags r:id="rId1"/>
    </p:custDataLst>
    <p:extLst>
      <p:ext uri="{BB962C8B-B14F-4D97-AF65-F5344CB8AC3E}">
        <p14:creationId xmlns:p14="http://schemas.microsoft.com/office/powerpoint/2010/main" val="1758993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Examples of teacher-developed podcasts</a:t>
            </a:r>
          </a:p>
        </p:txBody>
      </p:sp>
      <p:pic>
        <p:nvPicPr>
          <p:cNvPr id="4" name="Θέση περιεχομένου 3" descr="Screenshot of the website of the University of Leeds on creating and publishing a podcast episode.">
            <a:hlinkClick r:id="rId3"/>
          </p:cNvPr>
          <p:cNvPicPr>
            <a:picLocks noGrp="1" noChangeAspect="1"/>
          </p:cNvPicPr>
          <p:nvPr>
            <p:ph idx="1"/>
          </p:nvPr>
        </p:nvPicPr>
        <p:blipFill>
          <a:blip r:embed="rId4"/>
          <a:stretch>
            <a:fillRect/>
          </a:stretch>
        </p:blipFill>
        <p:spPr>
          <a:xfrm>
            <a:off x="1639909" y="1557338"/>
            <a:ext cx="5876881" cy="4525962"/>
          </a:xfrm>
          <a:prstGeom prst="rect">
            <a:avLst/>
          </a:prstGeom>
        </p:spPr>
      </p:pic>
      <p:sp>
        <p:nvSpPr>
          <p:cNvPr id="5" name="TextBox 4"/>
          <p:cNvSpPr txBox="1"/>
          <p:nvPr/>
        </p:nvSpPr>
        <p:spPr>
          <a:xfrm>
            <a:off x="7502969" y="5730965"/>
            <a:ext cx="634752" cy="360040"/>
          </a:xfrm>
          <a:prstGeom prst="rect">
            <a:avLst/>
          </a:prstGeom>
        </p:spPr>
        <p:txBody>
          <a:bodyPr vert="horz" wrap="square" lIns="91440" tIns="45720" rIns="91440" bIns="45720" rtlCol="0" anchor="ctr">
            <a:noAutofit/>
          </a:bodyPr>
          <a:lstStyle/>
          <a:p>
            <a:r>
              <a:rPr lang="en-GB" b="1" dirty="0" smtClean="0">
                <a:latin typeface="+mj-lt"/>
              </a:rPr>
              <a:t>[4]</a:t>
            </a:r>
          </a:p>
        </p:txBody>
      </p:sp>
    </p:spTree>
    <p:custDataLst>
      <p:tags r:id="rId1"/>
    </p:custDataLst>
    <p:extLst>
      <p:ext uri="{BB962C8B-B14F-4D97-AF65-F5344CB8AC3E}">
        <p14:creationId xmlns:p14="http://schemas.microsoft.com/office/powerpoint/2010/main" val="1865060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Examples of student-developed podcasts</a:t>
            </a:r>
          </a:p>
        </p:txBody>
      </p:sp>
      <p:sp>
        <p:nvSpPr>
          <p:cNvPr id="3" name="Θέση περιεχομένου 2"/>
          <p:cNvSpPr>
            <a:spLocks noGrp="1"/>
          </p:cNvSpPr>
          <p:nvPr>
            <p:ph idx="1"/>
          </p:nvPr>
        </p:nvSpPr>
        <p:spPr/>
        <p:txBody>
          <a:bodyPr/>
          <a:lstStyle/>
          <a:p>
            <a:r>
              <a:rPr lang="en-GB" altLang="en-US" dirty="0" smtClean="0"/>
              <a:t>Student projects.</a:t>
            </a:r>
          </a:p>
          <a:p>
            <a:r>
              <a:rPr lang="en-GB" altLang="en-US" dirty="0" smtClean="0"/>
              <a:t>Student radio style broadcasts.</a:t>
            </a:r>
          </a:p>
          <a:p>
            <a:r>
              <a:rPr lang="en-GB" altLang="en-US" dirty="0" smtClean="0"/>
              <a:t>Digital storytelling.</a:t>
            </a:r>
          </a:p>
          <a:p>
            <a:r>
              <a:rPr lang="en-GB" altLang="en-US" dirty="0" smtClean="0"/>
              <a:t>Student created content (e.g. overviews, reviews etc.).</a:t>
            </a:r>
          </a:p>
          <a:p>
            <a:r>
              <a:rPr lang="en-GB" altLang="en-US" dirty="0" smtClean="0"/>
              <a:t>Conduct interviews with individuals in the community or school.</a:t>
            </a:r>
            <a:endParaRPr lang="en-GB" dirty="0"/>
          </a:p>
        </p:txBody>
      </p:sp>
    </p:spTree>
    <p:custDataLst>
      <p:tags r:id="rId1"/>
    </p:custDataLst>
    <p:extLst>
      <p:ext uri="{BB962C8B-B14F-4D97-AF65-F5344CB8AC3E}">
        <p14:creationId xmlns:p14="http://schemas.microsoft.com/office/powerpoint/2010/main" val="294489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Podcasts (1/4)</a:t>
            </a:r>
            <a:endParaRPr lang="en-GB" dirty="0"/>
          </a:p>
        </p:txBody>
      </p:sp>
      <p:sp>
        <p:nvSpPr>
          <p:cNvPr id="3" name="Θέση περιεχομένου 2"/>
          <p:cNvSpPr>
            <a:spLocks noGrp="1"/>
          </p:cNvSpPr>
          <p:nvPr>
            <p:ph sz="half" idx="1"/>
          </p:nvPr>
        </p:nvSpPr>
        <p:spPr/>
        <p:txBody>
          <a:bodyPr/>
          <a:lstStyle/>
          <a:p>
            <a:pPr marL="0" indent="0">
              <a:buNone/>
              <a:defRPr/>
            </a:pPr>
            <a:r>
              <a:rPr lang="en-GB" dirty="0" smtClean="0"/>
              <a:t>Podcasts are:</a:t>
            </a:r>
          </a:p>
          <a:p>
            <a:pPr>
              <a:spcBef>
                <a:spcPts val="600"/>
              </a:spcBef>
              <a:buFont typeface="Arial" charset="0"/>
              <a:buChar char="•"/>
              <a:defRPr/>
            </a:pPr>
            <a:r>
              <a:rPr lang="en-GB" dirty="0" smtClean="0"/>
              <a:t>a new type of online media delivery.</a:t>
            </a:r>
          </a:p>
          <a:p>
            <a:pPr>
              <a:spcBef>
                <a:spcPts val="600"/>
              </a:spcBef>
              <a:buFont typeface="Arial" charset="0"/>
              <a:buChar char="•"/>
              <a:defRPr/>
            </a:pPr>
            <a:r>
              <a:rPr lang="en-GB" dirty="0" smtClean="0"/>
              <a:t>digital audio files distributed over the Internet.</a:t>
            </a:r>
          </a:p>
        </p:txBody>
      </p:sp>
      <p:sp>
        <p:nvSpPr>
          <p:cNvPr id="4" name="Θέση περιεχομένου 3"/>
          <p:cNvSpPr>
            <a:spLocks noGrp="1"/>
          </p:cNvSpPr>
          <p:nvPr>
            <p:ph sz="half" idx="2"/>
          </p:nvPr>
        </p:nvSpPr>
        <p:spPr/>
        <p:txBody>
          <a:bodyPr/>
          <a:lstStyle/>
          <a:p>
            <a:pPr marL="0" indent="0">
              <a:buNone/>
            </a:pPr>
            <a:r>
              <a:rPr lang="en-GB" dirty="0"/>
              <a:t>When we create podcasts we are creating and posting an audio file to the internet. These audio files are mostly in an .mp3 file format, although they can exist in other audio file types (such as .wav, .</a:t>
            </a:r>
            <a:r>
              <a:rPr lang="en-GB" dirty="0" err="1"/>
              <a:t>ogg</a:t>
            </a:r>
            <a:r>
              <a:rPr lang="en-GB" dirty="0"/>
              <a:t>, and .</a:t>
            </a:r>
            <a:r>
              <a:rPr lang="en-GB" dirty="0" err="1"/>
              <a:t>aiff</a:t>
            </a:r>
            <a:r>
              <a:rPr lang="en-GB" dirty="0"/>
              <a:t>)</a:t>
            </a:r>
          </a:p>
          <a:p>
            <a:pPr marL="0" indent="0">
              <a:buNone/>
            </a:pPr>
            <a:endParaRPr lang="en-GB" dirty="0"/>
          </a:p>
        </p:txBody>
      </p:sp>
    </p:spTree>
    <p:custDataLst>
      <p:tags r:id="rId1"/>
    </p:custDataLst>
    <p:extLst>
      <p:ext uri="{BB962C8B-B14F-4D97-AF65-F5344CB8AC3E}">
        <p14:creationId xmlns:p14="http://schemas.microsoft.com/office/powerpoint/2010/main" val="4228050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Podcasts developed by </a:t>
            </a:r>
            <a:r>
              <a:rPr lang="en-GB" dirty="0" smtClean="0"/>
              <a:t>external sources</a:t>
            </a:r>
            <a:endParaRPr lang="en-GB" dirty="0"/>
          </a:p>
        </p:txBody>
      </p:sp>
      <p:sp>
        <p:nvSpPr>
          <p:cNvPr id="3" name="Θέση περιεχομένου 2"/>
          <p:cNvSpPr>
            <a:spLocks noGrp="1"/>
          </p:cNvSpPr>
          <p:nvPr>
            <p:ph idx="1"/>
          </p:nvPr>
        </p:nvSpPr>
        <p:spPr/>
        <p:txBody>
          <a:bodyPr/>
          <a:lstStyle/>
          <a:p>
            <a:r>
              <a:rPr lang="en-GB" altLang="en-US" dirty="0" smtClean="0"/>
              <a:t>Authentic content provided by native speakers of English primarily to be used by them (e.g. news and radio programming).</a:t>
            </a:r>
          </a:p>
          <a:p>
            <a:r>
              <a:rPr lang="en-GB" altLang="en-US" dirty="0" smtClean="0"/>
              <a:t>Information from an expert in a given field.</a:t>
            </a:r>
          </a:p>
          <a:p>
            <a:r>
              <a:rPr lang="en-GB" altLang="en-US" dirty="0" smtClean="0"/>
              <a:t>Supplementary information.</a:t>
            </a:r>
          </a:p>
          <a:p>
            <a:r>
              <a:rPr lang="en-GB" altLang="en-US" dirty="0" smtClean="0"/>
              <a:t>Free podcasts from universities, colleges, departments of education, and other educational material.</a:t>
            </a:r>
            <a:endParaRPr lang="en-GB" altLang="en-US" dirty="0"/>
          </a:p>
        </p:txBody>
      </p:sp>
    </p:spTree>
    <p:custDataLst>
      <p:tags r:id="rId1"/>
    </p:custDataLst>
    <p:extLst>
      <p:ext uri="{BB962C8B-B14F-4D97-AF65-F5344CB8AC3E}">
        <p14:creationId xmlns:p14="http://schemas.microsoft.com/office/powerpoint/2010/main" val="3572192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Examples of podcasts developed by </a:t>
            </a:r>
            <a:r>
              <a:rPr lang="en-GB" dirty="0" smtClean="0"/>
              <a:t>external sources (1/2)</a:t>
            </a:r>
            <a:endParaRPr lang="en-GB" dirty="0"/>
          </a:p>
        </p:txBody>
      </p:sp>
      <p:sp>
        <p:nvSpPr>
          <p:cNvPr id="3" name="Θέση περιεχομένου 2"/>
          <p:cNvSpPr>
            <a:spLocks noGrp="1"/>
          </p:cNvSpPr>
          <p:nvPr>
            <p:ph idx="1"/>
          </p:nvPr>
        </p:nvSpPr>
        <p:spPr/>
        <p:txBody>
          <a:bodyPr/>
          <a:lstStyle/>
          <a:p>
            <a:pPr marL="0" indent="0">
              <a:buNone/>
            </a:pPr>
            <a:r>
              <a:rPr lang="en-GB" dirty="0"/>
              <a:t>Examples of this category of podcasts can be found in the webpages </a:t>
            </a:r>
            <a:r>
              <a:rPr lang="en-GB" dirty="0" smtClean="0"/>
              <a:t>of:</a:t>
            </a:r>
            <a:endParaRPr lang="en-GB" dirty="0"/>
          </a:p>
          <a:p>
            <a:r>
              <a:rPr lang="en-GB" dirty="0"/>
              <a:t>major television and radio </a:t>
            </a:r>
            <a:r>
              <a:rPr lang="en-GB" dirty="0" smtClean="0"/>
              <a:t>broadcasters, </a:t>
            </a:r>
            <a:endParaRPr lang="en-GB" dirty="0"/>
          </a:p>
          <a:p>
            <a:r>
              <a:rPr lang="en-GB" dirty="0"/>
              <a:t>broadcasters who place their radio programmes or specially recorded content </a:t>
            </a:r>
            <a:r>
              <a:rPr lang="en-GB" dirty="0" smtClean="0"/>
              <a:t>online,</a:t>
            </a:r>
            <a:endParaRPr lang="en-GB" dirty="0"/>
          </a:p>
          <a:p>
            <a:r>
              <a:rPr lang="en-GB" dirty="0"/>
              <a:t>performers who wish to promote their </a:t>
            </a:r>
            <a:r>
              <a:rPr lang="en-GB" dirty="0" smtClean="0"/>
              <a:t>material,</a:t>
            </a:r>
            <a:endParaRPr lang="en-GB" dirty="0"/>
          </a:p>
        </p:txBody>
      </p:sp>
    </p:spTree>
    <p:custDataLst>
      <p:tags r:id="rId1"/>
    </p:custDataLst>
    <p:extLst>
      <p:ext uri="{BB962C8B-B14F-4D97-AF65-F5344CB8AC3E}">
        <p14:creationId xmlns:p14="http://schemas.microsoft.com/office/powerpoint/2010/main" val="1886430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Examples of podcasts developed by </a:t>
            </a:r>
            <a:r>
              <a:rPr lang="en-GB" dirty="0" smtClean="0"/>
              <a:t>external sources (2/2)</a:t>
            </a:r>
            <a:endParaRPr lang="en-GB" dirty="0"/>
          </a:p>
        </p:txBody>
      </p:sp>
      <p:sp>
        <p:nvSpPr>
          <p:cNvPr id="3" name="Θέση περιεχομένου 2"/>
          <p:cNvSpPr>
            <a:spLocks noGrp="1"/>
          </p:cNvSpPr>
          <p:nvPr>
            <p:ph idx="1"/>
          </p:nvPr>
        </p:nvSpPr>
        <p:spPr/>
        <p:txBody>
          <a:bodyPr/>
          <a:lstStyle/>
          <a:p>
            <a:r>
              <a:rPr lang="en-GB" dirty="0" smtClean="0"/>
              <a:t>film </a:t>
            </a:r>
            <a:r>
              <a:rPr lang="en-GB" dirty="0"/>
              <a:t>studios who make film trailers available to promote them (both mainstream and independent studios</a:t>
            </a:r>
            <a:r>
              <a:rPr lang="en-GB" dirty="0" smtClean="0"/>
              <a:t>),</a:t>
            </a:r>
            <a:endParaRPr lang="en-GB" dirty="0"/>
          </a:p>
          <a:p>
            <a:r>
              <a:rPr lang="en-GB" dirty="0"/>
              <a:t>individuals with something they want to say or </a:t>
            </a:r>
            <a:r>
              <a:rPr lang="en-GB" dirty="0" smtClean="0"/>
              <a:t>share,</a:t>
            </a:r>
            <a:endParaRPr lang="en-GB" dirty="0"/>
          </a:p>
          <a:p>
            <a:r>
              <a:rPr lang="en-GB" dirty="0"/>
              <a:t> educational institutions and teachers who provide learning content on many fields (</a:t>
            </a:r>
            <a:r>
              <a:rPr lang="en-GB" dirty="0" err="1" smtClean="0"/>
              <a:t>Rosell</a:t>
            </a:r>
            <a:r>
              <a:rPr lang="en-GB" dirty="0" smtClean="0"/>
              <a:t>-Aguilar, </a:t>
            </a:r>
            <a:r>
              <a:rPr lang="en-GB" dirty="0"/>
              <a:t>2007</a:t>
            </a:r>
            <a:r>
              <a:rPr lang="en-GB" dirty="0" smtClean="0"/>
              <a:t>).</a:t>
            </a:r>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184834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Teaching English through podcasting</a:t>
            </a:r>
          </a:p>
        </p:txBody>
      </p:sp>
      <p:sp>
        <p:nvSpPr>
          <p:cNvPr id="3" name="Θέση περιεχομένου 2"/>
          <p:cNvSpPr>
            <a:spLocks noGrp="1"/>
          </p:cNvSpPr>
          <p:nvPr>
            <p:ph idx="1"/>
          </p:nvPr>
        </p:nvSpPr>
        <p:spPr/>
        <p:txBody>
          <a:bodyPr/>
          <a:lstStyle/>
          <a:p>
            <a:pPr marL="0" indent="0">
              <a:buNone/>
            </a:pPr>
            <a:r>
              <a:rPr lang="en-GB" dirty="0"/>
              <a:t>In the category of language courses we have teaching content specifically designed for language learning. </a:t>
            </a:r>
            <a:endParaRPr lang="en-GB" dirty="0" smtClean="0"/>
          </a:p>
          <a:p>
            <a:pPr marL="0" indent="0">
              <a:buNone/>
            </a:pPr>
            <a:r>
              <a:rPr lang="en-GB" dirty="0" smtClean="0"/>
              <a:t>In </a:t>
            </a:r>
            <a:r>
              <a:rPr lang="en-GB" dirty="0"/>
              <a:t>this case we have stand-alone courses that strive to operate as virtual </a:t>
            </a:r>
            <a:r>
              <a:rPr lang="en-GB" dirty="0" smtClean="0"/>
              <a:t>classrooms.</a:t>
            </a:r>
            <a:endParaRPr lang="en-GB" dirty="0"/>
          </a:p>
        </p:txBody>
      </p:sp>
    </p:spTree>
    <p:custDataLst>
      <p:tags r:id="rId1"/>
    </p:custDataLst>
    <p:extLst>
      <p:ext uri="{BB962C8B-B14F-4D97-AF65-F5344CB8AC3E}">
        <p14:creationId xmlns:p14="http://schemas.microsoft.com/office/powerpoint/2010/main" val="2545126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Supporting materials for specific audiences</a:t>
            </a:r>
          </a:p>
        </p:txBody>
      </p:sp>
      <p:sp>
        <p:nvSpPr>
          <p:cNvPr id="3" name="Θέση περιεχομένου 2"/>
          <p:cNvSpPr>
            <a:spLocks noGrp="1"/>
          </p:cNvSpPr>
          <p:nvPr>
            <p:ph idx="1"/>
          </p:nvPr>
        </p:nvSpPr>
        <p:spPr/>
        <p:txBody>
          <a:bodyPr/>
          <a:lstStyle/>
          <a:p>
            <a:pPr marL="114300" indent="0">
              <a:buNone/>
            </a:pPr>
            <a:r>
              <a:rPr lang="en-GB" altLang="en-US" sz="2800" b="1" dirty="0" smtClean="0"/>
              <a:t>Materials provided by teachers or institutions for their own students</a:t>
            </a:r>
            <a:r>
              <a:rPr lang="en-GB" altLang="en-US" sz="2800" dirty="0" smtClean="0"/>
              <a:t>: Among the first institutions to implement the introduction of portable media devices to learning were Osaka </a:t>
            </a:r>
            <a:r>
              <a:rPr lang="en-GB" altLang="en-US" sz="2800" dirty="0" err="1" smtClean="0"/>
              <a:t>Jogakuin</a:t>
            </a:r>
            <a:r>
              <a:rPr lang="en-GB" altLang="en-US" sz="2800" dirty="0" smtClean="0"/>
              <a:t> College in Japan, which was the first educational institution to provide iPods for its students (McCarty, 2005), and the initiative at Duke University, in North Carolina (US), to provide all first-year students with iPods. Their use of the devices was based on the provision of custom-made materials to their own students.</a:t>
            </a:r>
            <a:endParaRPr lang="en-GB" altLang="en-US" sz="2800" dirty="0"/>
          </a:p>
        </p:txBody>
      </p:sp>
    </p:spTree>
    <p:custDataLst>
      <p:tags r:id="rId1"/>
    </p:custDataLst>
    <p:extLst>
      <p:ext uri="{BB962C8B-B14F-4D97-AF65-F5344CB8AC3E}">
        <p14:creationId xmlns:p14="http://schemas.microsoft.com/office/powerpoint/2010/main" val="3987624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Supporting materials for independent learners</a:t>
            </a:r>
          </a:p>
        </p:txBody>
      </p:sp>
      <p:sp>
        <p:nvSpPr>
          <p:cNvPr id="3" name="Θέση περιεχομένου 2"/>
          <p:cNvSpPr>
            <a:spLocks noGrp="1"/>
          </p:cNvSpPr>
          <p:nvPr>
            <p:ph idx="1"/>
          </p:nvPr>
        </p:nvSpPr>
        <p:spPr/>
        <p:txBody>
          <a:bodyPr/>
          <a:lstStyle/>
          <a:p>
            <a:pPr marL="114300" indent="0">
              <a:buNone/>
            </a:pPr>
            <a:r>
              <a:rPr lang="en-GB" altLang="en-US" dirty="0" smtClean="0"/>
              <a:t>Supporting materials designed for independent learners who are not enrolled on a particular course, delivered as a public broadcast.</a:t>
            </a:r>
          </a:p>
          <a:p>
            <a:pPr marL="114300" indent="0">
              <a:buNone/>
            </a:pPr>
            <a:r>
              <a:rPr lang="en-GB" altLang="en-US" dirty="0" smtClean="0"/>
              <a:t>Supporting materials for independent learning are materials provided by institutions or individuals who have no particular fixed target audience (at least not in the sense of a particular group of students in the previous category).</a:t>
            </a:r>
            <a:endParaRPr lang="en-GB" dirty="0"/>
          </a:p>
        </p:txBody>
      </p:sp>
    </p:spTree>
    <p:custDataLst>
      <p:tags r:id="rId1"/>
    </p:custDataLst>
    <p:extLst>
      <p:ext uri="{BB962C8B-B14F-4D97-AF65-F5344CB8AC3E}">
        <p14:creationId xmlns:p14="http://schemas.microsoft.com/office/powerpoint/2010/main" val="2926801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smtClean="0"/>
              <a:t>British </a:t>
            </a:r>
            <a:r>
              <a:rPr lang="en-GB" dirty="0"/>
              <a:t>Council </a:t>
            </a:r>
            <a:r>
              <a:rPr lang="en-GB" dirty="0" err="1" smtClean="0"/>
              <a:t>LearnEnglish</a:t>
            </a:r>
            <a:r>
              <a:rPr lang="en-GB" dirty="0"/>
              <a:t> </a:t>
            </a:r>
            <a:r>
              <a:rPr lang="en-GB" dirty="0" smtClean="0"/>
              <a:t>– </a:t>
            </a:r>
            <a:br>
              <a:rPr lang="en-GB" dirty="0" smtClean="0"/>
            </a:br>
            <a:r>
              <a:rPr lang="en-GB" dirty="0" smtClean="0"/>
              <a:t>Podcasts and </a:t>
            </a:r>
            <a:r>
              <a:rPr lang="en-GB" dirty="0" err="1" smtClean="0"/>
              <a:t>Vodcasts</a:t>
            </a:r>
            <a:endParaRPr lang="en-GB" dirty="0"/>
          </a:p>
        </p:txBody>
      </p:sp>
      <p:pic>
        <p:nvPicPr>
          <p:cNvPr id="10" name="Θέση περιεχομένου 9" descr="Screenshot of the British Council LearnEnglish website depicting podcasts and vodcasts.">
            <a:hlinkClick r:id="rId3"/>
          </p:cNvPr>
          <p:cNvPicPr>
            <a:picLocks noGrp="1" noChangeAspect="1"/>
          </p:cNvPicPr>
          <p:nvPr>
            <p:ph idx="1"/>
          </p:nvPr>
        </p:nvPicPr>
        <p:blipFill>
          <a:blip r:embed="rId4"/>
          <a:stretch>
            <a:fillRect/>
          </a:stretch>
        </p:blipFill>
        <p:spPr>
          <a:xfrm>
            <a:off x="1228517" y="1557338"/>
            <a:ext cx="6699666" cy="4525962"/>
          </a:xfrm>
          <a:prstGeom prst="rect">
            <a:avLst/>
          </a:prstGeom>
        </p:spPr>
      </p:pic>
      <p:sp>
        <p:nvSpPr>
          <p:cNvPr id="11" name="TextBox 10"/>
          <p:cNvSpPr txBox="1"/>
          <p:nvPr/>
        </p:nvSpPr>
        <p:spPr>
          <a:xfrm>
            <a:off x="8025829" y="5688762"/>
            <a:ext cx="634752"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40937276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BBC </a:t>
            </a:r>
            <a:r>
              <a:rPr lang="en-GB" dirty="0" smtClean="0"/>
              <a:t>Podcasts</a:t>
            </a:r>
            <a:endParaRPr lang="en-GB" dirty="0"/>
          </a:p>
        </p:txBody>
      </p:sp>
      <p:pic>
        <p:nvPicPr>
          <p:cNvPr id="7" name="Θέση περιεχομένου 6" descr="Screenshot of the BBC Radio website depicting podcasts.">
            <a:hlinkClick r:id="rId3"/>
          </p:cNvPr>
          <p:cNvPicPr>
            <a:picLocks noGrp="1" noChangeAspect="1"/>
          </p:cNvPicPr>
          <p:nvPr>
            <p:ph idx="1"/>
          </p:nvPr>
        </p:nvPicPr>
        <p:blipFill>
          <a:blip r:embed="rId4"/>
          <a:stretch>
            <a:fillRect/>
          </a:stretch>
        </p:blipFill>
        <p:spPr>
          <a:xfrm>
            <a:off x="788689" y="1700808"/>
            <a:ext cx="7579322" cy="4525962"/>
          </a:xfrm>
          <a:prstGeom prst="rect">
            <a:avLst/>
          </a:prstGeom>
        </p:spPr>
      </p:pic>
      <p:sp>
        <p:nvSpPr>
          <p:cNvPr id="8" name="TextBox 7"/>
          <p:cNvSpPr txBox="1"/>
          <p:nvPr/>
        </p:nvSpPr>
        <p:spPr>
          <a:xfrm>
            <a:off x="8368011" y="5723260"/>
            <a:ext cx="63475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1748944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Australia Network </a:t>
            </a:r>
            <a:r>
              <a:rPr lang="en-GB" dirty="0" err="1" smtClean="0"/>
              <a:t>Vodcasts</a:t>
            </a:r>
            <a:endParaRPr lang="en-GB" dirty="0"/>
          </a:p>
        </p:txBody>
      </p:sp>
      <p:pic>
        <p:nvPicPr>
          <p:cNvPr id="4" name="Θέση περιεχομένου 3" descr="Screenshot of the Australia Network  website depicting vodcasts.">
            <a:hlinkClick r:id="rId3"/>
          </p:cNvPr>
          <p:cNvPicPr>
            <a:picLocks noGrp="1" noChangeAspect="1"/>
          </p:cNvPicPr>
          <p:nvPr>
            <p:ph idx="1"/>
          </p:nvPr>
        </p:nvPicPr>
        <p:blipFill>
          <a:blip r:embed="rId4"/>
          <a:stretch>
            <a:fillRect/>
          </a:stretch>
        </p:blipFill>
        <p:spPr>
          <a:xfrm>
            <a:off x="463550" y="1922045"/>
            <a:ext cx="8229600" cy="3796548"/>
          </a:xfrm>
          <a:prstGeom prst="rect">
            <a:avLst/>
          </a:prstGeom>
        </p:spPr>
      </p:pic>
      <p:sp>
        <p:nvSpPr>
          <p:cNvPr id="5" name="TextBox 4"/>
          <p:cNvSpPr txBox="1"/>
          <p:nvPr/>
        </p:nvSpPr>
        <p:spPr>
          <a:xfrm>
            <a:off x="8052048" y="5827867"/>
            <a:ext cx="634752"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extLst>
      <p:ext uri="{BB962C8B-B14F-4D97-AF65-F5344CB8AC3E}">
        <p14:creationId xmlns:p14="http://schemas.microsoft.com/office/powerpoint/2010/main" val="18459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Voice of </a:t>
            </a:r>
            <a:r>
              <a:rPr lang="en-GB" dirty="0" smtClean="0"/>
              <a:t>America Podcasts</a:t>
            </a:r>
            <a:endParaRPr lang="en-GB" dirty="0"/>
          </a:p>
        </p:txBody>
      </p:sp>
      <p:pic>
        <p:nvPicPr>
          <p:cNvPr id="4" name="Picture 2" descr="Screenshot of the Voice of America   website depicting podcasts.">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93940" y="1556792"/>
            <a:ext cx="7556120" cy="4525962"/>
          </a:xfrm>
          <a:noFill/>
        </p:spPr>
      </p:pic>
      <p:sp>
        <p:nvSpPr>
          <p:cNvPr id="5" name="TextBox 4"/>
          <p:cNvSpPr txBox="1"/>
          <p:nvPr/>
        </p:nvSpPr>
        <p:spPr>
          <a:xfrm>
            <a:off x="8495427" y="5716352"/>
            <a:ext cx="634752"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extLst>
      <p:ext uri="{BB962C8B-B14F-4D97-AF65-F5344CB8AC3E}">
        <p14:creationId xmlns:p14="http://schemas.microsoft.com/office/powerpoint/2010/main" val="2862434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Podcasts (2/4)</a:t>
            </a:r>
            <a:endParaRPr lang="en-GB" dirty="0"/>
          </a:p>
        </p:txBody>
      </p:sp>
      <p:graphicFrame>
        <p:nvGraphicFramePr>
          <p:cNvPr id="4" name="Θέση περιεχομένου 3" descr="iPod + broadcast = podcast"/>
          <p:cNvGraphicFramePr>
            <a:graphicFrameLocks noGrp="1"/>
          </p:cNvGraphicFramePr>
          <p:nvPr>
            <p:ph idx="1"/>
            <p:extLst>
              <p:ext uri="{D42A27DB-BD31-4B8C-83A1-F6EECF244321}">
                <p14:modId xmlns:p14="http://schemas.microsoft.com/office/powerpoint/2010/main" val="1845327704"/>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130625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Need to evaluate EFL podcasts</a:t>
            </a:r>
          </a:p>
        </p:txBody>
      </p:sp>
      <p:sp>
        <p:nvSpPr>
          <p:cNvPr id="3" name="Θέση περιεχομένου 2"/>
          <p:cNvSpPr>
            <a:spLocks noGrp="1"/>
          </p:cNvSpPr>
          <p:nvPr>
            <p:ph idx="1"/>
          </p:nvPr>
        </p:nvSpPr>
        <p:spPr/>
        <p:txBody>
          <a:bodyPr/>
          <a:lstStyle/>
          <a:p>
            <a:pPr marL="0" indent="0">
              <a:buNone/>
            </a:pPr>
            <a:r>
              <a:rPr lang="en-GB" altLang="en-US" dirty="0" smtClean="0"/>
              <a:t>Podcasting can provide access to a large amount of authentic input, as well as to teaching materials of varying quality that have different approaches to language learning behind them (depending on the content provider): from behaviourist to cognitive constructivist and communicative approaches, situated learning, and lifelong learning.</a:t>
            </a:r>
            <a:endParaRPr lang="en-GB" dirty="0"/>
          </a:p>
        </p:txBody>
      </p:sp>
    </p:spTree>
    <p:custDataLst>
      <p:tags r:id="rId1"/>
    </p:custDataLst>
    <p:extLst>
      <p:ext uri="{BB962C8B-B14F-4D97-AF65-F5344CB8AC3E}">
        <p14:creationId xmlns:p14="http://schemas.microsoft.com/office/powerpoint/2010/main" val="2351148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References</a:t>
            </a:r>
          </a:p>
        </p:txBody>
      </p:sp>
      <p:sp>
        <p:nvSpPr>
          <p:cNvPr id="3" name="Θέση περιεχομένου 2"/>
          <p:cNvSpPr>
            <a:spLocks noGrp="1"/>
          </p:cNvSpPr>
          <p:nvPr>
            <p:ph idx="1"/>
          </p:nvPr>
        </p:nvSpPr>
        <p:spPr/>
        <p:txBody>
          <a:bodyPr/>
          <a:lstStyle/>
          <a:p>
            <a:pPr marL="542925" indent="-542925">
              <a:spcBef>
                <a:spcPts val="600"/>
              </a:spcBef>
              <a:buNone/>
            </a:pPr>
            <a:r>
              <a:rPr lang="en-GB" sz="2000" dirty="0"/>
              <a:t>Davies, G. (2005). Computer Assisted Language Learning: Where are we now and where are we going? Keynote speech at the University of Ulster Centre for Research in Applied Languages UCALL conference: “Developing a pedagogy for CALL”, 13 – 15 June 2005 – University of Ulster at Coleraine.</a:t>
            </a:r>
          </a:p>
          <a:p>
            <a:pPr marL="542925" indent="-542925">
              <a:spcBef>
                <a:spcPts val="600"/>
              </a:spcBef>
              <a:buNone/>
            </a:pPr>
            <a:r>
              <a:rPr lang="en-GB" sz="2000" dirty="0"/>
              <a:t>Campbell, G. (2005) </a:t>
            </a:r>
            <a:r>
              <a:rPr lang="en-GB" sz="2000" dirty="0">
                <a:hlinkClick r:id="rId4"/>
              </a:rPr>
              <a:t>There’s something in the air: Podcasting in education. </a:t>
            </a:r>
            <a:r>
              <a:rPr lang="en-GB" sz="2000" dirty="0" err="1"/>
              <a:t>Educause</a:t>
            </a:r>
            <a:r>
              <a:rPr lang="en-GB" sz="2000" dirty="0"/>
              <a:t> Review November / December 2005. 32-46</a:t>
            </a:r>
            <a:r>
              <a:rPr lang="en-GB" sz="2000" dirty="0" smtClean="0"/>
              <a:t>.</a:t>
            </a:r>
            <a:endParaRPr lang="en-GB" sz="2000" dirty="0"/>
          </a:p>
          <a:p>
            <a:pPr marL="542925" indent="-542925">
              <a:spcBef>
                <a:spcPts val="600"/>
              </a:spcBef>
              <a:buNone/>
            </a:pPr>
            <a:r>
              <a:rPr lang="en-GB" sz="2000" dirty="0"/>
              <a:t>McCarty, S. (2005) Spoken Internet to Go: Popularization through Podcasting. JALT-CALL Journal, JALT CALL Journal, 1 (2): 67-74.</a:t>
            </a:r>
          </a:p>
          <a:p>
            <a:pPr marL="542925" indent="-542925">
              <a:spcBef>
                <a:spcPts val="600"/>
              </a:spcBef>
              <a:buNone/>
            </a:pPr>
            <a:r>
              <a:rPr lang="en-GB" sz="2000" dirty="0" err="1" smtClean="0"/>
              <a:t>Meng</a:t>
            </a:r>
            <a:r>
              <a:rPr lang="en-GB" sz="2000" dirty="0"/>
              <a:t>, P. (2005) </a:t>
            </a:r>
            <a:r>
              <a:rPr lang="en-GB" sz="2000" dirty="0">
                <a:hlinkClick r:id="rId5"/>
              </a:rPr>
              <a:t>Podcasting &amp; </a:t>
            </a:r>
            <a:r>
              <a:rPr lang="en-GB" sz="2000" dirty="0" err="1">
                <a:hlinkClick r:id="rId5"/>
              </a:rPr>
              <a:t>Vodcasting</a:t>
            </a:r>
            <a:r>
              <a:rPr lang="en-GB" sz="2000" dirty="0">
                <a:hlinkClick r:id="rId5"/>
              </a:rPr>
              <a:t>: a white paper, Definitions, discussions &amp; implications</a:t>
            </a:r>
            <a:r>
              <a:rPr lang="en-GB" sz="2000" dirty="0"/>
              <a:t>. University of Missouri IAT services. </a:t>
            </a:r>
          </a:p>
          <a:p>
            <a:pPr marL="542925" indent="-542925">
              <a:spcBef>
                <a:spcPts val="600"/>
              </a:spcBef>
              <a:buNone/>
            </a:pPr>
            <a:r>
              <a:rPr lang="en-GB" sz="2000" dirty="0" err="1"/>
              <a:t>Rosell</a:t>
            </a:r>
            <a:r>
              <a:rPr lang="en-GB" sz="2000" dirty="0"/>
              <a:t>-Aguilar, F. (2007). Top of the pods—In search of a podcasting “</a:t>
            </a:r>
            <a:r>
              <a:rPr lang="en-GB" sz="2000" dirty="0" err="1"/>
              <a:t>podagogy</a:t>
            </a:r>
            <a:r>
              <a:rPr lang="en-GB" sz="2000" dirty="0"/>
              <a:t>” for language learning. </a:t>
            </a:r>
            <a:r>
              <a:rPr lang="en-GB" sz="2000" i="1" dirty="0"/>
              <a:t>Computer Assisted Language Learning</a:t>
            </a:r>
            <a:r>
              <a:rPr lang="en-GB" sz="2000" dirty="0"/>
              <a:t>,</a:t>
            </a:r>
            <a:r>
              <a:rPr lang="en-GB" sz="2000" i="1" dirty="0"/>
              <a:t>20</a:t>
            </a:r>
            <a:r>
              <a:rPr lang="en-GB" sz="2000" dirty="0"/>
              <a:t>(5), 471-492.</a:t>
            </a:r>
          </a:p>
        </p:txBody>
      </p:sp>
    </p:spTree>
    <p:custDataLst>
      <p:tags r:id="rId1"/>
    </p:custDataLst>
    <p:extLst>
      <p:ext uri="{BB962C8B-B14F-4D97-AF65-F5344CB8AC3E}">
        <p14:creationId xmlns:p14="http://schemas.microsoft.com/office/powerpoint/2010/main" val="3177371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260534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n-US" sz="4400" dirty="0" smtClean="0"/>
              <a:t>Notes</a:t>
            </a:r>
          </a:p>
        </p:txBody>
      </p:sp>
      <p:sp>
        <p:nvSpPr>
          <p:cNvPr id="33795" name="Text Placeholder 4"/>
          <p:cNvSpPr>
            <a:spLocks noGrp="1"/>
          </p:cNvSpPr>
          <p:nvPr>
            <p:ph type="body" idx="1"/>
          </p:nvPr>
        </p:nvSpPr>
        <p:spPr/>
        <p:txBody>
          <a:bodyPr/>
          <a:lstStyle/>
          <a:p>
            <a:endParaRPr lang="en-US" altLang="en-US" smtClean="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n-US"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smtClean="0">
                <a:solidFill>
                  <a:schemeClr val="accent1"/>
                </a:solidFill>
              </a:rPr>
              <a:t>Reference Note </a:t>
            </a:r>
          </a:p>
        </p:txBody>
      </p:sp>
      <p:sp>
        <p:nvSpPr>
          <p:cNvPr id="3" name="Content Placeholder 2"/>
          <p:cNvSpPr>
            <a:spLocks noGrp="1"/>
          </p:cNvSpPr>
          <p:nvPr>
            <p:ph idx="1"/>
          </p:nvPr>
        </p:nvSpPr>
        <p:spPr>
          <a:xfrm>
            <a:off x="463550" y="1557338"/>
            <a:ext cx="8229600" cy="4525962"/>
          </a:xfrm>
        </p:spPr>
        <p:txBody>
          <a:bodyPr>
            <a:normAutofit/>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Podcasts and </a:t>
            </a:r>
            <a:r>
              <a:rPr lang="en-GB" altLang="en-US" sz="2000" dirty="0" err="1" smtClean="0"/>
              <a:t>Vodcasts</a:t>
            </a:r>
            <a:r>
              <a:rPr lang="en-GB" altLang="en-US" sz="2000" dirty="0" smtClean="0"/>
              <a:t> in the FL Classroom”.</a:t>
            </a:r>
            <a:r>
              <a:rPr lang="en-GB" altLang="en-US" sz="2000" dirty="0" smtClean="0">
                <a:solidFill>
                  <a:srgbClr val="FF0000"/>
                </a:solidFill>
              </a:rPr>
              <a:t> </a:t>
            </a:r>
            <a:r>
              <a:rPr lang="en-GB" altLang="en-US" sz="2000" dirty="0" smtClean="0"/>
              <a:t>Edition: 1.0. Athens 2014. </a:t>
            </a:r>
            <a:r>
              <a:rPr lang="en-US" altLang="en-US" sz="2000" dirty="0"/>
              <a:t>Available at:</a:t>
            </a:r>
            <a:r>
              <a:rPr lang="el-GR" altLang="en-US" sz="2000" dirty="0"/>
              <a:t> </a:t>
            </a:r>
            <a:r>
              <a:rPr lang="en-GB" altLang="en-US" sz="2000" dirty="0">
                <a:hlinkClick r:id="rId4" tooltip="English and Digital Literacies Open Online Course"/>
              </a:rPr>
              <a:t>http://opencourses.uoa.gr/courses/ENL10/</a:t>
            </a:r>
            <a:r>
              <a:rPr lang="en-GB" altLang="en-US" sz="2000" dirty="0"/>
              <a:t>. </a:t>
            </a:r>
            <a:endParaRPr lang="en-GB" altLang="en-US" sz="2000"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198859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7299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altLang="en-US" dirty="0" smtClean="0"/>
              <a:t>Note of use of third parties work (1/2)</a:t>
            </a:r>
            <a:endParaRPr lang="en-GB" dirty="0"/>
          </a:p>
        </p:txBody>
      </p:sp>
      <p:sp>
        <p:nvSpPr>
          <p:cNvPr id="38915" name="Content Placeholder 2"/>
          <p:cNvSpPr>
            <a:spLocks noGrp="1"/>
          </p:cNvSpPr>
          <p:nvPr>
            <p:ph idx="1"/>
          </p:nvPr>
        </p:nvSpPr>
        <p:spPr/>
        <p:txBody>
          <a:bodyPr/>
          <a:lstStyle/>
          <a:p>
            <a:pPr marL="0" indent="0">
              <a:buFont typeface="Arial" panose="020B0604020202020204" pitchFamily="34" charset="0"/>
              <a:buNone/>
            </a:pPr>
            <a:r>
              <a:rPr lang="en-GB" altLang="en-US" sz="2000" dirty="0" smtClean="0"/>
              <a:t>This work makes use of the following works:</a:t>
            </a:r>
          </a:p>
          <a:p>
            <a:pPr marL="0" indent="0">
              <a:buNone/>
            </a:pPr>
            <a:r>
              <a:rPr lang="en-GB" altLang="en-US" sz="2000" dirty="0" smtClean="0"/>
              <a:t>Image 1: </a:t>
            </a:r>
            <a:r>
              <a:rPr lang="en-GB" altLang="en-US" sz="2000" dirty="0" smtClean="0">
                <a:hlinkClick r:id="rId4"/>
              </a:rPr>
              <a:t>Library Podcast</a:t>
            </a:r>
            <a:r>
              <a:rPr lang="en-GB" altLang="en-US" sz="2000" dirty="0" smtClean="0"/>
              <a:t>,</a:t>
            </a:r>
            <a:r>
              <a:rPr lang="en-GB" sz="2000" dirty="0" smtClean="0"/>
              <a:t> Attribution-</a:t>
            </a:r>
            <a:r>
              <a:rPr lang="en-GB" sz="2000" dirty="0" err="1" smtClean="0"/>
              <a:t>NonCommercial</a:t>
            </a:r>
            <a:r>
              <a:rPr lang="en-GB" sz="2000" dirty="0" smtClean="0"/>
              <a:t>-</a:t>
            </a:r>
            <a:r>
              <a:rPr lang="en-GB" sz="2000" dirty="0" err="1" smtClean="0"/>
              <a:t>NoDerivs</a:t>
            </a:r>
            <a:r>
              <a:rPr lang="en-GB" sz="2000" dirty="0" smtClean="0"/>
              <a:t> 2.0 Generic, Smithsonian Institution Libraries, Flickr.</a:t>
            </a:r>
          </a:p>
          <a:p>
            <a:pPr marL="0" indent="0">
              <a:buNone/>
            </a:pPr>
            <a:r>
              <a:rPr lang="en-GB" altLang="en-US" sz="2000" dirty="0" smtClean="0"/>
              <a:t>Image 2: Screenshot of the video “</a:t>
            </a:r>
            <a:r>
              <a:rPr lang="en-GB" sz="2000" dirty="0" smtClean="0">
                <a:hlinkClick r:id="rId5"/>
              </a:rPr>
              <a:t>Podcasting in Plain English</a:t>
            </a:r>
            <a:r>
              <a:rPr lang="en-GB" sz="2000" dirty="0" smtClean="0"/>
              <a:t>”, </a:t>
            </a:r>
            <a:r>
              <a:rPr lang="en-GB" altLang="en-US" sz="2000" dirty="0" smtClean="0"/>
              <a:t>Standard YouTube Licence, </a:t>
            </a:r>
            <a:r>
              <a:rPr lang="en-GB" altLang="en-US" sz="2000" dirty="0" err="1" smtClean="0"/>
              <a:t>Youtube</a:t>
            </a:r>
            <a:r>
              <a:rPr lang="en-GB" altLang="en-US" sz="2000" dirty="0" smtClean="0"/>
              <a:t>.</a:t>
            </a:r>
          </a:p>
          <a:p>
            <a:pPr marL="0" indent="0">
              <a:buNone/>
            </a:pPr>
            <a:r>
              <a:rPr lang="en-GB" altLang="en-US" sz="2000" dirty="0" smtClean="0"/>
              <a:t>Image 3: Diagram based on the </a:t>
            </a:r>
            <a:r>
              <a:rPr lang="en-GB" sz="2000" dirty="0" smtClean="0"/>
              <a:t>Taxonomy of uses of podcasting for language learning found in </a:t>
            </a:r>
            <a:r>
              <a:rPr lang="en-GB" sz="2000" dirty="0" err="1" smtClean="0"/>
              <a:t>Rosell</a:t>
            </a:r>
            <a:r>
              <a:rPr lang="en-GB" sz="2000" dirty="0" smtClean="0"/>
              <a:t>-Aguilar, Fernando (2007) </a:t>
            </a:r>
            <a:r>
              <a:rPr lang="en-GB" sz="2000" dirty="0" smtClean="0">
                <a:hlinkClick r:id="rId6"/>
              </a:rPr>
              <a:t>'Top of the Pods - In Search of a Podcasting "</a:t>
            </a:r>
            <a:r>
              <a:rPr lang="en-GB" sz="2000" dirty="0" err="1" smtClean="0">
                <a:hlinkClick r:id="rId6"/>
              </a:rPr>
              <a:t>Podagogy</a:t>
            </a:r>
            <a:r>
              <a:rPr lang="en-GB" sz="2000" dirty="0" smtClean="0">
                <a:hlinkClick r:id="rId6"/>
              </a:rPr>
              <a:t>" for Language Learning</a:t>
            </a:r>
            <a:r>
              <a:rPr lang="en-GB" sz="2000" dirty="0" smtClean="0"/>
              <a:t>', Computer Assisted Language Learning, 20:5, 471 – 492, This article maybe used for research, teaching and private study purposes, Routledge. </a:t>
            </a:r>
          </a:p>
          <a:p>
            <a:pPr marL="0" indent="0">
              <a:buNone/>
            </a:pPr>
            <a:r>
              <a:rPr lang="en-GB" altLang="en-US" sz="2000" dirty="0" smtClean="0"/>
              <a:t>Image 4: Staff and Development Unit of University of Leeds, </a:t>
            </a:r>
            <a:r>
              <a:rPr lang="en-GB" altLang="en-US" sz="2000" dirty="0" smtClean="0">
                <a:hlinkClick r:id="rId7"/>
              </a:rPr>
              <a:t>Website </a:t>
            </a:r>
            <a:r>
              <a:rPr lang="en-GB" altLang="en-US" sz="2000" dirty="0" smtClean="0"/>
              <a:t>Screenshot, University of Leeds, All rights reserved, University of Leeds.</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GB" altLang="en-US" dirty="0" smtClean="0"/>
              <a:t>Note of use of third parties work (2/2)</a:t>
            </a:r>
          </a:p>
        </p:txBody>
      </p:sp>
      <p:sp>
        <p:nvSpPr>
          <p:cNvPr id="38915" name="Content Placeholder 2"/>
          <p:cNvSpPr>
            <a:spLocks noGrp="1"/>
          </p:cNvSpPr>
          <p:nvPr>
            <p:ph idx="1"/>
          </p:nvPr>
        </p:nvSpPr>
        <p:spPr/>
        <p:txBody>
          <a:bodyPr/>
          <a:lstStyle/>
          <a:p>
            <a:pPr marL="0" indent="0">
              <a:buNone/>
            </a:pPr>
            <a:r>
              <a:rPr lang="en-GB" altLang="en-US" sz="2000" dirty="0" smtClean="0"/>
              <a:t>Image 5: </a:t>
            </a:r>
            <a:r>
              <a:rPr lang="en-GB" sz="2000" dirty="0" smtClean="0"/>
              <a:t>Screenshot of the </a:t>
            </a:r>
            <a:r>
              <a:rPr lang="en-GB" sz="2000" dirty="0" smtClean="0">
                <a:hlinkClick r:id="rId4"/>
              </a:rPr>
              <a:t>British Council’s </a:t>
            </a:r>
            <a:r>
              <a:rPr lang="en-GB" sz="2000" dirty="0" err="1" smtClean="0">
                <a:hlinkClick r:id="rId4"/>
              </a:rPr>
              <a:t>LearnEnglish</a:t>
            </a:r>
            <a:r>
              <a:rPr lang="en-GB" sz="2000" dirty="0" smtClean="0">
                <a:hlinkClick r:id="rId4"/>
              </a:rPr>
              <a:t> Listen and Watch Webpage</a:t>
            </a:r>
            <a:r>
              <a:rPr lang="en-GB" sz="2000" dirty="0" smtClean="0"/>
              <a:t>, Copyright </a:t>
            </a:r>
            <a:r>
              <a:rPr lang="en-GB" altLang="en-US" sz="2000" dirty="0" smtClean="0"/>
              <a:t>British Council. All rights reserved. </a:t>
            </a:r>
          </a:p>
          <a:p>
            <a:pPr marL="0" indent="0">
              <a:buNone/>
            </a:pPr>
            <a:r>
              <a:rPr lang="en-GB" altLang="en-US" sz="2000" dirty="0" smtClean="0"/>
              <a:t>Image 6: </a:t>
            </a:r>
            <a:r>
              <a:rPr lang="en-GB" sz="2000" dirty="0" smtClean="0"/>
              <a:t>Screenshot of the </a:t>
            </a:r>
            <a:r>
              <a:rPr lang="en-GB" sz="2000" dirty="0" smtClean="0">
                <a:hlinkClick r:id="rId5"/>
              </a:rPr>
              <a:t>BBC’s Podcast Webpage</a:t>
            </a:r>
            <a:r>
              <a:rPr lang="en-GB" sz="2000" dirty="0" smtClean="0"/>
              <a:t>. Copyright </a:t>
            </a:r>
            <a:r>
              <a:rPr lang="en-GB" altLang="en-US" sz="2000" dirty="0" smtClean="0"/>
              <a:t>BBC. All rights reserved. </a:t>
            </a:r>
          </a:p>
          <a:p>
            <a:pPr marL="0" indent="0">
              <a:buNone/>
            </a:pPr>
            <a:r>
              <a:rPr lang="en-GB" altLang="en-US" sz="2000" dirty="0" smtClean="0"/>
              <a:t>Image 7: </a:t>
            </a:r>
            <a:r>
              <a:rPr lang="en-GB" sz="2000" dirty="0" smtClean="0"/>
              <a:t>Screenshot of the </a:t>
            </a:r>
            <a:r>
              <a:rPr lang="en-GB" sz="2000" dirty="0" smtClean="0">
                <a:hlinkClick r:id="rId6"/>
              </a:rPr>
              <a:t>Australia Network’s Video Podcasts Webpage</a:t>
            </a:r>
            <a:r>
              <a:rPr lang="en-GB" sz="2000" dirty="0" smtClean="0"/>
              <a:t>. Copyright </a:t>
            </a:r>
            <a:r>
              <a:rPr lang="en-GB" altLang="en-US" sz="2000" dirty="0" smtClean="0"/>
              <a:t>Australia Network. All rights reserved.</a:t>
            </a:r>
          </a:p>
          <a:p>
            <a:pPr marL="0" indent="0">
              <a:buNone/>
            </a:pPr>
            <a:r>
              <a:rPr lang="en-GB" altLang="en-US" sz="2000" dirty="0" smtClean="0"/>
              <a:t>Image 8: </a:t>
            </a:r>
            <a:r>
              <a:rPr lang="en-GB" sz="2000" dirty="0" smtClean="0"/>
              <a:t>Screenshot of the </a:t>
            </a:r>
            <a:r>
              <a:rPr lang="en-GB" sz="2000" dirty="0" smtClean="0">
                <a:hlinkClick r:id="rId7"/>
              </a:rPr>
              <a:t>Voice of America’s </a:t>
            </a:r>
            <a:r>
              <a:rPr lang="en-GB" sz="2000" dirty="0" err="1" smtClean="0">
                <a:hlinkClick r:id="rId7"/>
              </a:rPr>
              <a:t>LeaWebsite</a:t>
            </a:r>
            <a:r>
              <a:rPr lang="en-GB" sz="2000" dirty="0" smtClean="0">
                <a:hlinkClick r:id="rId7"/>
              </a:rPr>
              <a:t> Homepage</a:t>
            </a:r>
            <a:r>
              <a:rPr lang="en-GB" sz="2000" dirty="0" smtClean="0"/>
              <a:t>, Copyright </a:t>
            </a:r>
            <a:r>
              <a:rPr lang="en-GB" sz="2000" dirty="0" err="1" smtClean="0"/>
              <a:t>VoA</a:t>
            </a:r>
            <a:r>
              <a:rPr lang="en-GB" sz="2000" dirty="0" smtClean="0"/>
              <a:t>. </a:t>
            </a:r>
            <a:r>
              <a:rPr lang="en-GB" altLang="en-US" sz="2000" dirty="0" smtClean="0"/>
              <a:t>All rights reserved.</a:t>
            </a:r>
          </a:p>
        </p:txBody>
      </p:sp>
    </p:spTree>
    <p:custDataLst>
      <p:tags r:id="rId1"/>
    </p:custDataLst>
    <p:extLst>
      <p:ext uri="{BB962C8B-B14F-4D97-AF65-F5344CB8AC3E}">
        <p14:creationId xmlns:p14="http://schemas.microsoft.com/office/powerpoint/2010/main" val="265688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Podcasts (3/4)</a:t>
            </a:r>
            <a:endParaRPr lang="en-GB" dirty="0"/>
          </a:p>
        </p:txBody>
      </p:sp>
      <p:sp>
        <p:nvSpPr>
          <p:cNvPr id="3" name="Θέση περιεχομένου 2"/>
          <p:cNvSpPr>
            <a:spLocks noGrp="1"/>
          </p:cNvSpPr>
          <p:nvPr>
            <p:ph idx="1"/>
          </p:nvPr>
        </p:nvSpPr>
        <p:spPr/>
        <p:txBody>
          <a:bodyPr/>
          <a:lstStyle/>
          <a:p>
            <a:r>
              <a:rPr lang="en-GB" altLang="en-US" b="1" dirty="0" smtClean="0"/>
              <a:t>Available through download from websites </a:t>
            </a:r>
            <a:r>
              <a:rPr lang="en-GB" altLang="en-US" dirty="0" smtClean="0"/>
              <a:t>or through a subscription feed.</a:t>
            </a:r>
          </a:p>
          <a:p>
            <a:r>
              <a:rPr lang="en-GB" altLang="en-US" dirty="0" smtClean="0"/>
              <a:t>Listen on a computer or a mobile device such as an iPod or an MP3 player.</a:t>
            </a:r>
          </a:p>
          <a:p>
            <a:r>
              <a:rPr lang="en-GB" altLang="en-US" dirty="0" smtClean="0"/>
              <a:t>Podcasts can be listened to when and where the user chooses to, and they are </a:t>
            </a:r>
            <a:r>
              <a:rPr lang="en-GB" altLang="en-US" b="1" dirty="0" smtClean="0"/>
              <a:t>automatically delivered to subscribers.</a:t>
            </a:r>
            <a:endParaRPr lang="en-GB" altLang="en-US" b="1" dirty="0"/>
          </a:p>
        </p:txBody>
      </p:sp>
    </p:spTree>
    <p:custDataLst>
      <p:tags r:id="rId1"/>
    </p:custDataLst>
    <p:extLst>
      <p:ext uri="{BB962C8B-B14F-4D97-AF65-F5344CB8AC3E}">
        <p14:creationId xmlns:p14="http://schemas.microsoft.com/office/powerpoint/2010/main" val="294021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Podcasts (4/4)</a:t>
            </a:r>
            <a:endParaRPr lang="en-GB" dirty="0"/>
          </a:p>
        </p:txBody>
      </p:sp>
      <p:sp>
        <p:nvSpPr>
          <p:cNvPr id="3" name="Θέση περιεχομένου 2"/>
          <p:cNvSpPr>
            <a:spLocks noGrp="1"/>
          </p:cNvSpPr>
          <p:nvPr>
            <p:ph idx="1"/>
          </p:nvPr>
        </p:nvSpPr>
        <p:spPr/>
        <p:txBody>
          <a:bodyPr/>
          <a:lstStyle/>
          <a:p>
            <a:pPr>
              <a:buFont typeface="Arial" charset="0"/>
              <a:buChar char="•"/>
              <a:defRPr/>
            </a:pPr>
            <a:r>
              <a:rPr lang="en-GB" dirty="0" smtClean="0"/>
              <a:t>Podcasting software (</a:t>
            </a:r>
            <a:r>
              <a:rPr lang="en-GB" dirty="0" smtClean="0">
                <a:hlinkClick r:id="rId3"/>
              </a:rPr>
              <a:t>iTunes</a:t>
            </a:r>
            <a:r>
              <a:rPr lang="en-GB" dirty="0" smtClean="0"/>
              <a:t>, </a:t>
            </a:r>
            <a:r>
              <a:rPr lang="en-GB" dirty="0" smtClean="0">
                <a:hlinkClick r:id="rId4"/>
              </a:rPr>
              <a:t>Juice</a:t>
            </a:r>
            <a:r>
              <a:rPr lang="en-GB" dirty="0" smtClean="0"/>
              <a:t>, </a:t>
            </a:r>
            <a:r>
              <a:rPr lang="en-GB" dirty="0" err="1" smtClean="0">
                <a:hlinkClick r:id="rId5"/>
              </a:rPr>
              <a:t>iPodder</a:t>
            </a:r>
            <a:r>
              <a:rPr lang="en-GB" dirty="0" smtClean="0"/>
              <a:t>) needs subscription.</a:t>
            </a:r>
          </a:p>
          <a:p>
            <a:pPr>
              <a:buFont typeface="Arial" charset="0"/>
              <a:buChar char="•"/>
              <a:defRPr/>
            </a:pPr>
            <a:r>
              <a:rPr lang="en-GB" dirty="0" smtClean="0"/>
              <a:t>Many of these applications are available online free of charge.</a:t>
            </a:r>
            <a:endParaRPr lang="en-GB" b="1" dirty="0" smtClean="0"/>
          </a:p>
          <a:p>
            <a:pPr>
              <a:buFont typeface="Arial" charset="0"/>
              <a:buChar char="•"/>
              <a:defRPr/>
            </a:pPr>
            <a:r>
              <a:rPr lang="en-GB" dirty="0" smtClean="0"/>
              <a:t>Subscriptions to podcasts are made possible by software called RSS.</a:t>
            </a:r>
            <a:endParaRPr lang="en-GB" dirty="0"/>
          </a:p>
        </p:txBody>
      </p:sp>
    </p:spTree>
    <p:custDataLst>
      <p:tags r:id="rId1"/>
    </p:custDataLst>
    <p:extLst>
      <p:ext uri="{BB962C8B-B14F-4D97-AF65-F5344CB8AC3E}">
        <p14:creationId xmlns:p14="http://schemas.microsoft.com/office/powerpoint/2010/main" val="424777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What is a podcast feed</a:t>
            </a:r>
            <a:r>
              <a:rPr lang="en-GB" dirty="0" smtClean="0"/>
              <a:t>? (1/2)</a:t>
            </a:r>
            <a:endParaRPr lang="en-GB" dirty="0"/>
          </a:p>
        </p:txBody>
      </p:sp>
      <p:sp>
        <p:nvSpPr>
          <p:cNvPr id="3" name="Θέση περιεχομένου 2"/>
          <p:cNvSpPr>
            <a:spLocks noGrp="1"/>
          </p:cNvSpPr>
          <p:nvPr>
            <p:ph sz="half" idx="1"/>
          </p:nvPr>
        </p:nvSpPr>
        <p:spPr/>
        <p:txBody>
          <a:bodyPr/>
          <a:lstStyle/>
          <a:p>
            <a:pPr marL="114300" indent="0">
              <a:buFont typeface="Arial" charset="0"/>
              <a:buNone/>
              <a:defRPr/>
            </a:pPr>
            <a:r>
              <a:rPr lang="en-GB" dirty="0" smtClean="0"/>
              <a:t>The use of RSS (Really Simple Syndication) means that the user can subscribe to a podcast that will be downloaded automatically every time there is an update or new content is uploaded.</a:t>
            </a:r>
            <a:endParaRPr lang="en-GB" dirty="0"/>
          </a:p>
        </p:txBody>
      </p:sp>
      <p:pic>
        <p:nvPicPr>
          <p:cNvPr id="5" name="Θέση περιεχομένου 4" descr="Image depicting the RSS icon with headphones." title="podcast fee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0072" y="1612370"/>
            <a:ext cx="3048000" cy="2057400"/>
          </a:xfrm>
        </p:spPr>
      </p:pic>
      <p:sp>
        <p:nvSpPr>
          <p:cNvPr id="6" name="TextBox 5"/>
          <p:cNvSpPr txBox="1"/>
          <p:nvPr/>
        </p:nvSpPr>
        <p:spPr>
          <a:xfrm>
            <a:off x="8052048" y="3309730"/>
            <a:ext cx="634752"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274409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What is a podcast feed? </a:t>
            </a:r>
            <a:r>
              <a:rPr lang="en-GB" dirty="0" smtClean="0"/>
              <a:t>(2/2</a:t>
            </a:r>
            <a:r>
              <a:rPr lang="en-GB" dirty="0"/>
              <a:t>)</a:t>
            </a:r>
          </a:p>
        </p:txBody>
      </p:sp>
      <p:sp>
        <p:nvSpPr>
          <p:cNvPr id="3" name="Θέση περιεχομένου 2"/>
          <p:cNvSpPr>
            <a:spLocks noGrp="1"/>
          </p:cNvSpPr>
          <p:nvPr>
            <p:ph idx="1"/>
          </p:nvPr>
        </p:nvSpPr>
        <p:spPr/>
        <p:txBody>
          <a:bodyPr/>
          <a:lstStyle/>
          <a:p>
            <a:pPr marL="114300" indent="0">
              <a:buFont typeface="Arial" charset="0"/>
              <a:buNone/>
              <a:defRPr/>
            </a:pPr>
            <a:r>
              <a:rPr lang="en-GB" dirty="0" smtClean="0"/>
              <a:t>A podcast feed:</a:t>
            </a:r>
          </a:p>
          <a:p>
            <a:pPr marL="571500" indent="-457200">
              <a:buFont typeface="Arial" charset="0"/>
              <a:buAutoNum type="arabicPeriod"/>
              <a:defRPr/>
            </a:pPr>
            <a:r>
              <a:rPr lang="en-GB" dirty="0" smtClean="0"/>
              <a:t>is a text file on the internet,</a:t>
            </a:r>
          </a:p>
          <a:p>
            <a:pPr marL="571500" indent="-457200">
              <a:buFont typeface="Arial" charset="0"/>
              <a:buAutoNum type="arabicPeriod"/>
              <a:defRPr/>
            </a:pPr>
            <a:r>
              <a:rPr lang="en-GB" dirty="0" smtClean="0"/>
              <a:t>contains information about the podcast (e.g. title, description, </a:t>
            </a:r>
            <a:r>
              <a:rPr lang="en-GB" dirty="0" err="1" smtClean="0"/>
              <a:t>etc</a:t>
            </a:r>
            <a:r>
              <a:rPr lang="en-GB" dirty="0" smtClean="0"/>
              <a:t>),</a:t>
            </a:r>
          </a:p>
          <a:p>
            <a:pPr marL="571500" indent="-457200">
              <a:buFont typeface="Arial" charset="0"/>
              <a:buAutoNum type="arabicPeriod"/>
              <a:defRPr/>
            </a:pPr>
            <a:r>
              <a:rPr lang="en-GB" dirty="0" smtClean="0"/>
              <a:t>contains a list of the podcast episodes,</a:t>
            </a:r>
          </a:p>
          <a:p>
            <a:pPr marL="571500" indent="-457200">
              <a:buFont typeface="Arial" charset="0"/>
              <a:buAutoNum type="arabicPeriod"/>
              <a:defRPr/>
            </a:pPr>
            <a:r>
              <a:rPr lang="en-GB" dirty="0" smtClean="0"/>
              <a:t>has a web address.</a:t>
            </a:r>
            <a:endParaRPr lang="en-GB" dirty="0"/>
          </a:p>
        </p:txBody>
      </p:sp>
    </p:spTree>
    <p:custDataLst>
      <p:tags r:id="rId1"/>
    </p:custDataLst>
    <p:extLst>
      <p:ext uri="{BB962C8B-B14F-4D97-AF65-F5344CB8AC3E}">
        <p14:creationId xmlns:p14="http://schemas.microsoft.com/office/powerpoint/2010/main" val="2771910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Difference from the radio</a:t>
            </a:r>
          </a:p>
        </p:txBody>
      </p:sp>
      <p:sp>
        <p:nvSpPr>
          <p:cNvPr id="3" name="Θέση περιεχομένου 2"/>
          <p:cNvSpPr>
            <a:spLocks noGrp="1"/>
          </p:cNvSpPr>
          <p:nvPr>
            <p:ph idx="1"/>
          </p:nvPr>
        </p:nvSpPr>
        <p:spPr/>
        <p:txBody>
          <a:bodyPr/>
          <a:lstStyle/>
          <a:p>
            <a:pPr>
              <a:buFont typeface="Arial" charset="0"/>
              <a:buChar char="•"/>
              <a:defRPr/>
            </a:pPr>
            <a:r>
              <a:rPr lang="en-GB" dirty="0" smtClean="0"/>
              <a:t>You may think of a podcast as a user-created, online, radio program with one significant difference.</a:t>
            </a:r>
          </a:p>
          <a:p>
            <a:pPr>
              <a:buFont typeface="Arial" charset="0"/>
              <a:buChar char="•"/>
              <a:defRPr/>
            </a:pPr>
            <a:r>
              <a:rPr lang="en-GB" dirty="0" smtClean="0"/>
              <a:t>While radio programs are scheduled and made available only at certain times of the day, a podcast can be accessed or downloaded at any time and is made available </a:t>
            </a:r>
            <a:r>
              <a:rPr lang="en-GB" b="1" dirty="0" smtClean="0"/>
              <a:t>on-demand</a:t>
            </a:r>
            <a:r>
              <a:rPr lang="en-GB" dirty="0" smtClean="0"/>
              <a:t> to the listener.</a:t>
            </a:r>
            <a:endParaRPr lang="en-GB" dirty="0"/>
          </a:p>
        </p:txBody>
      </p:sp>
    </p:spTree>
    <p:custDataLst>
      <p:tags r:id="rId1"/>
    </p:custDataLst>
    <p:extLst>
      <p:ext uri="{BB962C8B-B14F-4D97-AF65-F5344CB8AC3E}">
        <p14:creationId xmlns:p14="http://schemas.microsoft.com/office/powerpoint/2010/main" val="2543040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Podcasts </a:t>
            </a:r>
            <a:r>
              <a:rPr lang="en-GB" dirty="0" smtClean="0"/>
              <a:t>in Plain </a:t>
            </a:r>
            <a:r>
              <a:rPr lang="en-GB" dirty="0"/>
              <a:t>English</a:t>
            </a:r>
          </a:p>
        </p:txBody>
      </p:sp>
      <p:pic>
        <p:nvPicPr>
          <p:cNvPr id="7" name="Θέση εικόνας 6" descr="Screenshot of the video &quot;Podcasting in Plain English&quot;.">
            <a:hlinkClick r:id="rId3"/>
          </p:cNvPr>
          <p:cNvPicPr>
            <a:picLocks noGrp="1" noChangeAspect="1"/>
          </p:cNvPicPr>
          <p:nvPr>
            <p:ph type="pic" idx="1"/>
          </p:nvPr>
        </p:nvPicPr>
        <p:blipFill>
          <a:blip r:embed="rId4"/>
          <a:srcRect l="6129" r="6129"/>
          <a:stretch>
            <a:fillRect/>
          </a:stretch>
        </p:blipFill>
        <p:spPr>
          <a:prstGeom prst="rect">
            <a:avLst/>
          </a:prstGeom>
        </p:spPr>
      </p:pic>
      <p:sp>
        <p:nvSpPr>
          <p:cNvPr id="6" name="Θέση κειμένου 5" descr="&#10;"/>
          <p:cNvSpPr>
            <a:spLocks noGrp="1"/>
          </p:cNvSpPr>
          <p:nvPr>
            <p:ph type="body" sz="half" idx="2"/>
          </p:nvPr>
        </p:nvSpPr>
        <p:spPr/>
        <p:txBody>
          <a:bodyPr/>
          <a:lstStyle/>
          <a:p>
            <a:pPr algn="ctr"/>
            <a:r>
              <a:rPr lang="en-GB" b="1" dirty="0" smtClean="0"/>
              <a:t>Watch the video</a:t>
            </a:r>
            <a:r>
              <a:rPr lang="en-GB" dirty="0" smtClean="0"/>
              <a:t>: </a:t>
            </a:r>
            <a:r>
              <a:rPr lang="en-GB" dirty="0" smtClean="0">
                <a:hlinkClick r:id="rId3"/>
              </a:rPr>
              <a:t>Podcasting </a:t>
            </a:r>
            <a:r>
              <a:rPr lang="en-GB" dirty="0">
                <a:hlinkClick r:id="rId3"/>
              </a:rPr>
              <a:t>in Plain English</a:t>
            </a:r>
            <a:endParaRPr lang="en-GB" dirty="0"/>
          </a:p>
          <a:p>
            <a:pPr algn="ctr"/>
            <a:endParaRPr lang="en-GB" dirty="0"/>
          </a:p>
        </p:txBody>
      </p:sp>
      <p:sp>
        <p:nvSpPr>
          <p:cNvPr id="8" name="TextBox 7"/>
          <p:cNvSpPr txBox="1"/>
          <p:nvPr/>
        </p:nvSpPr>
        <p:spPr>
          <a:xfrm>
            <a:off x="7313284" y="4665603"/>
            <a:ext cx="634752"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extLst>
      <p:ext uri="{BB962C8B-B14F-4D97-AF65-F5344CB8AC3E}">
        <p14:creationId xmlns:p14="http://schemas.microsoft.com/office/powerpoint/2010/main" val="672621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8"/>
  <p:tag name="ARTICULATE_PROJECT_OPEN" val="0"/>
  <p:tag name="ZHAW.ACCESSIBILITYADDIN.CHECKTIMEDATE" val="9/25/2015 11:52:49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7,6,8,"/>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10243,"/>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10,1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7,8,"/>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561D8FB-D37B-4833-B380-B257D3F4030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0</TotalTime>
  <Words>2026</Words>
  <Application>Microsoft Office PowerPoint</Application>
  <PresentationFormat>On-screen Show (4:3)</PresentationFormat>
  <Paragraphs>177</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Θέμα του Office</vt:lpstr>
      <vt:lpstr>English and Digital Literacies</vt:lpstr>
      <vt:lpstr>Podcasts (1/4)</vt:lpstr>
      <vt:lpstr>Podcasts (2/4)</vt:lpstr>
      <vt:lpstr>Podcasts (3/4)</vt:lpstr>
      <vt:lpstr>Podcasts (4/4)</vt:lpstr>
      <vt:lpstr>What is a podcast feed? (1/2)</vt:lpstr>
      <vt:lpstr>What is a podcast feed? (2/2)</vt:lpstr>
      <vt:lpstr>Difference from the radio</vt:lpstr>
      <vt:lpstr>Podcasts in Plain English</vt:lpstr>
      <vt:lpstr>Podcast and images</vt:lpstr>
      <vt:lpstr>Vodcasts</vt:lpstr>
      <vt:lpstr>Why use podcasts in language teaching</vt:lpstr>
      <vt:lpstr>What’s new about podcasting?</vt:lpstr>
      <vt:lpstr>What they offer in ELT</vt:lpstr>
      <vt:lpstr>How podcasts can be used in the FL classroom</vt:lpstr>
      <vt:lpstr>Types of podcasts for ELT</vt:lpstr>
      <vt:lpstr>Teacher-developed podcasts for ELT</vt:lpstr>
      <vt:lpstr>Examples of teacher-developed podcasts</vt:lpstr>
      <vt:lpstr>Examples of student-developed podcasts</vt:lpstr>
      <vt:lpstr>Podcasts developed by external sources</vt:lpstr>
      <vt:lpstr>Examples of podcasts developed by external sources (1/2)</vt:lpstr>
      <vt:lpstr>Examples of podcasts developed by external sources (2/2)</vt:lpstr>
      <vt:lpstr>Teaching English through podcasting</vt:lpstr>
      <vt:lpstr>Supporting materials for specific audiences</vt:lpstr>
      <vt:lpstr>Supporting materials for independent learners</vt:lpstr>
      <vt:lpstr>British Council LearnEnglish –  Podcasts and Vodcasts</vt:lpstr>
      <vt:lpstr>BBC Podcasts</vt:lpstr>
      <vt:lpstr>Australia Network Vodcasts</vt:lpstr>
      <vt:lpstr>Voice of America Podcasts</vt:lpstr>
      <vt:lpstr>Need to evaluate EFL podcasts</vt:lpstr>
      <vt:lpstr>References</vt:lpstr>
      <vt:lpstr>Financing</vt:lpstr>
      <vt:lpstr>Notes</vt:lpstr>
      <vt:lpstr>Note on History of Published Version </vt:lpstr>
      <vt:lpstr>Reference Note </vt:lpstr>
      <vt:lpstr>Licensing Note </vt:lpstr>
      <vt:lpstr>Preservation Notices</vt:lpstr>
      <vt:lpstr>Note of use of third parties work (1/2)</vt:lpstr>
      <vt:lpstr>Note of use of third parties work (2/2)</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Podcasts and Vodcasts in the FL Classroom</dc:title>
  <dc:subject>English and Digital Literacies</dc:subject>
  <dc:creator/>
  <cp:lastModifiedBy/>
  <cp:revision>1</cp:revision>
  <dcterms:created xsi:type="dcterms:W3CDTF">2015-06-23T11:23:36Z</dcterms:created>
  <dcterms:modified xsi:type="dcterms:W3CDTF">2015-09-25T08:53:44Z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33B6C25F-351C-4D9C-B1F5-D76CC73371CA</vt:lpwstr>
  </property>
  <property fmtid="{D5CDD505-2E9C-101B-9397-08002B2CF9AE}" pid="3" name="ArticulatePath">
    <vt:lpwstr>Unit5pod</vt:lpwstr>
  </property>
</Properties>
</file>