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1"/>
  </p:notesMasterIdLst>
  <p:sldIdLst>
    <p:sldId id="348" r:id="rId3"/>
    <p:sldId id="349" r:id="rId4"/>
    <p:sldId id="350" r:id="rId5"/>
    <p:sldId id="395" r:id="rId6"/>
    <p:sldId id="352" r:id="rId7"/>
    <p:sldId id="353" r:id="rId8"/>
    <p:sldId id="354" r:id="rId9"/>
    <p:sldId id="355" r:id="rId10"/>
    <p:sldId id="356" r:id="rId11"/>
    <p:sldId id="357" r:id="rId12"/>
    <p:sldId id="358" r:id="rId13"/>
    <p:sldId id="359" r:id="rId14"/>
    <p:sldId id="360" r:id="rId15"/>
    <p:sldId id="361" r:id="rId16"/>
    <p:sldId id="362" r:id="rId17"/>
    <p:sldId id="396" r:id="rId18"/>
    <p:sldId id="363" r:id="rId19"/>
    <p:sldId id="364" r:id="rId20"/>
    <p:sldId id="365" r:id="rId21"/>
    <p:sldId id="318" r:id="rId22"/>
    <p:sldId id="319" r:id="rId23"/>
    <p:sldId id="320" r:id="rId24"/>
    <p:sldId id="366" r:id="rId25"/>
    <p:sldId id="394" r:id="rId26"/>
    <p:sldId id="369" r:id="rId27"/>
    <p:sldId id="367" r:id="rId28"/>
    <p:sldId id="368"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4" r:id="rId42"/>
    <p:sldId id="382" r:id="rId43"/>
    <p:sldId id="397" r:id="rId44"/>
    <p:sldId id="295" r:id="rId45"/>
    <p:sldId id="299" r:id="rId46"/>
    <p:sldId id="292" r:id="rId47"/>
    <p:sldId id="398" r:id="rId48"/>
    <p:sldId id="399" r:id="rId49"/>
    <p:sldId id="293" r:id="rId50"/>
  </p:sldIdLst>
  <p:sldSz cx="9144000" cy="6858000" type="screen4x3"/>
  <p:notesSz cx="6669088" cy="9753600"/>
  <p:custDataLst>
    <p:tags r:id="rId52"/>
  </p:custDataLst>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CF97C-B46B-4B91-B210-6700BF0A3B2B}"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n-GB"/>
        </a:p>
      </dgm:t>
    </dgm:pt>
    <dgm:pt modelId="{28CD3636-09F0-4106-8E57-BF0446DEB407}">
      <dgm:prSet phldrT="[Κείμενο]" custT="1"/>
      <dgm:spPr/>
      <dgm:t>
        <a:bodyPr/>
        <a:lstStyle/>
        <a:p>
          <a:r>
            <a:rPr lang="en-GB" sz="2000" b="1" i="0" dirty="0" smtClean="0"/>
            <a:t>Point of View </a:t>
          </a:r>
          <a:endParaRPr lang="en-GB" sz="2000" b="1" dirty="0"/>
        </a:p>
      </dgm:t>
    </dgm:pt>
    <dgm:pt modelId="{BFC7B6C7-22E1-4158-9398-FC54CC84CF46}" type="parTrans" cxnId="{850381CD-39E4-4198-BE88-9158FDE9F0D4}">
      <dgm:prSet custT="1"/>
      <dgm:spPr/>
      <dgm:t>
        <a:bodyPr/>
        <a:lstStyle/>
        <a:p>
          <a:endParaRPr lang="en-GB" sz="2000"/>
        </a:p>
      </dgm:t>
    </dgm:pt>
    <dgm:pt modelId="{13C7BCBA-ECB2-4F4D-8F99-AE6BE32199C4}" type="sibTrans" cxnId="{850381CD-39E4-4198-BE88-9158FDE9F0D4}">
      <dgm:prSet/>
      <dgm:spPr/>
      <dgm:t>
        <a:bodyPr/>
        <a:lstStyle/>
        <a:p>
          <a:endParaRPr lang="en-GB" sz="2000"/>
        </a:p>
      </dgm:t>
    </dgm:pt>
    <dgm:pt modelId="{F6CA08BD-BE5D-4427-968E-F423FFCDA928}">
      <dgm:prSet custT="1"/>
      <dgm:spPr/>
      <dgm:t>
        <a:bodyPr/>
        <a:lstStyle/>
        <a:p>
          <a:r>
            <a:rPr lang="en-GB" sz="2000" b="1" i="0" dirty="0" smtClean="0"/>
            <a:t>A Dramatic Question</a:t>
          </a:r>
          <a:endParaRPr lang="en-GB" sz="2000" b="1" i="0" dirty="0"/>
        </a:p>
      </dgm:t>
    </dgm:pt>
    <dgm:pt modelId="{BE186C2D-2DA3-439D-A539-30E300D14BDB}" type="parTrans" cxnId="{2418A789-4AB2-47B7-9D51-C63F8FC66E0E}">
      <dgm:prSet custT="1"/>
      <dgm:spPr/>
      <dgm:t>
        <a:bodyPr/>
        <a:lstStyle/>
        <a:p>
          <a:endParaRPr lang="en-GB" sz="2000"/>
        </a:p>
      </dgm:t>
    </dgm:pt>
    <dgm:pt modelId="{47751622-2D99-4F88-930D-118B2F08F3A1}" type="sibTrans" cxnId="{2418A789-4AB2-47B7-9D51-C63F8FC66E0E}">
      <dgm:prSet/>
      <dgm:spPr/>
      <dgm:t>
        <a:bodyPr/>
        <a:lstStyle/>
        <a:p>
          <a:endParaRPr lang="en-GB" sz="2000"/>
        </a:p>
      </dgm:t>
    </dgm:pt>
    <dgm:pt modelId="{E0E691C7-E6C1-4DE5-B2A0-B340D3569FCB}">
      <dgm:prSet custT="1"/>
      <dgm:spPr/>
      <dgm:t>
        <a:bodyPr/>
        <a:lstStyle/>
        <a:p>
          <a:r>
            <a:rPr lang="en-GB" sz="2000" b="1" i="0" dirty="0" smtClean="0"/>
            <a:t>The Gift of Your Voice</a:t>
          </a:r>
          <a:endParaRPr lang="en-GB" sz="2000" b="1" i="0" dirty="0"/>
        </a:p>
      </dgm:t>
    </dgm:pt>
    <dgm:pt modelId="{D40D1786-0335-46AC-9DB6-91A496F54A07}" type="parTrans" cxnId="{F6C620A5-D61F-492F-9AAE-51D96A9D443D}">
      <dgm:prSet custT="1"/>
      <dgm:spPr/>
      <dgm:t>
        <a:bodyPr/>
        <a:lstStyle/>
        <a:p>
          <a:endParaRPr lang="en-GB" sz="2000"/>
        </a:p>
      </dgm:t>
    </dgm:pt>
    <dgm:pt modelId="{5466D868-EFF1-4435-BA0E-9ED1B4604E4E}" type="sibTrans" cxnId="{F6C620A5-D61F-492F-9AAE-51D96A9D443D}">
      <dgm:prSet/>
      <dgm:spPr/>
      <dgm:t>
        <a:bodyPr/>
        <a:lstStyle/>
        <a:p>
          <a:endParaRPr lang="en-GB" sz="2000"/>
        </a:p>
      </dgm:t>
    </dgm:pt>
    <dgm:pt modelId="{BBC04060-9C07-423B-B372-E2A81E054735}">
      <dgm:prSet phldrT="[Κείμενο]" custT="1"/>
      <dgm:spPr/>
      <dgm:t>
        <a:bodyPr/>
        <a:lstStyle/>
        <a:p>
          <a:pPr marL="119063" indent="0" algn="l">
            <a:lnSpc>
              <a:spcPct val="100000"/>
            </a:lnSpc>
          </a:pPr>
          <a:r>
            <a:rPr lang="en-GB" sz="2000" b="0" i="0" dirty="0" smtClean="0"/>
            <a:t>What is the main point of the story and what is the perspective of the author?</a:t>
          </a:r>
          <a:endParaRPr lang="en-GB" sz="2000" dirty="0"/>
        </a:p>
      </dgm:t>
    </dgm:pt>
    <dgm:pt modelId="{8D772F4E-8553-40E1-875B-8BB7D8F63E75}" type="parTrans" cxnId="{14F20ED5-40B8-43E5-88DB-C0EC0A02CE21}">
      <dgm:prSet custT="1"/>
      <dgm:spPr/>
      <dgm:t>
        <a:bodyPr/>
        <a:lstStyle/>
        <a:p>
          <a:endParaRPr lang="en-GB" sz="2000"/>
        </a:p>
      </dgm:t>
    </dgm:pt>
    <dgm:pt modelId="{0D9CB55D-69DD-4E29-9837-4512FF595C06}" type="sibTrans" cxnId="{14F20ED5-40B8-43E5-88DB-C0EC0A02CE21}">
      <dgm:prSet/>
      <dgm:spPr/>
      <dgm:t>
        <a:bodyPr/>
        <a:lstStyle/>
        <a:p>
          <a:endParaRPr lang="en-GB" sz="2000"/>
        </a:p>
      </dgm:t>
    </dgm:pt>
    <dgm:pt modelId="{DA6F5629-A7A3-4D58-9EC4-9C44DADFDF19}">
      <dgm:prSet custT="1"/>
      <dgm:spPr/>
      <dgm:t>
        <a:bodyPr/>
        <a:lstStyle/>
        <a:p>
          <a:pPr marL="119063" indent="0" algn="l" defTabSz="887413">
            <a:lnSpc>
              <a:spcPct val="100000"/>
            </a:lnSpc>
            <a:tabLst/>
          </a:pPr>
          <a:r>
            <a:rPr lang="en-GB" sz="2000" b="0" i="0" dirty="0" smtClean="0"/>
            <a:t>A key question that keeps the viewer's </a:t>
          </a:r>
          <a:r>
            <a:rPr lang="en-GB" sz="2000" b="0" i="0" smtClean="0"/>
            <a:t>attention and </a:t>
          </a:r>
          <a:r>
            <a:rPr lang="en-GB" sz="2000" b="0" i="0" dirty="0" smtClean="0"/>
            <a:t>will be answered by the end of the story.</a:t>
          </a:r>
          <a:endParaRPr lang="en-GB" sz="2000" b="0" i="0" dirty="0"/>
        </a:p>
      </dgm:t>
    </dgm:pt>
    <dgm:pt modelId="{92772D7F-5897-4C6E-947A-08AB472FAEA3}" type="parTrans" cxnId="{D8662024-3126-42EB-ABC6-D0E46E1F5737}">
      <dgm:prSet custT="1"/>
      <dgm:spPr/>
      <dgm:t>
        <a:bodyPr/>
        <a:lstStyle/>
        <a:p>
          <a:endParaRPr lang="en-GB" sz="2000"/>
        </a:p>
      </dgm:t>
    </dgm:pt>
    <dgm:pt modelId="{B895E6FA-5099-4E47-A6A9-A5F403B8AA24}" type="sibTrans" cxnId="{D8662024-3126-42EB-ABC6-D0E46E1F5737}">
      <dgm:prSet/>
      <dgm:spPr/>
      <dgm:t>
        <a:bodyPr/>
        <a:lstStyle/>
        <a:p>
          <a:endParaRPr lang="en-GB" sz="2000"/>
        </a:p>
      </dgm:t>
    </dgm:pt>
    <dgm:pt modelId="{AD0209FD-4B41-4FAE-8089-A54A42CD68E3}">
      <dgm:prSet custT="1"/>
      <dgm:spPr/>
      <dgm:t>
        <a:bodyPr/>
        <a:lstStyle/>
        <a:p>
          <a:r>
            <a:rPr lang="en-GB" sz="2000" b="1" i="0" dirty="0" smtClean="0"/>
            <a:t>Emotional Content</a:t>
          </a:r>
          <a:endParaRPr lang="en-GB" sz="2000" b="1" i="0" dirty="0"/>
        </a:p>
      </dgm:t>
    </dgm:pt>
    <dgm:pt modelId="{F32C2047-91ED-471B-8E97-256651598515}" type="parTrans" cxnId="{E708B180-3F51-4692-ABF5-256C03D7543D}">
      <dgm:prSet custT="1"/>
      <dgm:spPr/>
      <dgm:t>
        <a:bodyPr/>
        <a:lstStyle/>
        <a:p>
          <a:endParaRPr lang="en-GB" sz="2000"/>
        </a:p>
      </dgm:t>
    </dgm:pt>
    <dgm:pt modelId="{49D41836-C89C-4456-A6B1-B94535529563}" type="sibTrans" cxnId="{E708B180-3F51-4692-ABF5-256C03D7543D}">
      <dgm:prSet/>
      <dgm:spPr/>
      <dgm:t>
        <a:bodyPr/>
        <a:lstStyle/>
        <a:p>
          <a:endParaRPr lang="en-GB" sz="2000"/>
        </a:p>
      </dgm:t>
    </dgm:pt>
    <dgm:pt modelId="{68E7F779-7E1F-4EEC-8C43-D37E0574552E}">
      <dgm:prSet custT="1"/>
      <dgm:spPr/>
      <dgm:t>
        <a:bodyPr/>
        <a:lstStyle/>
        <a:p>
          <a:pPr marL="119063" indent="0" algn="l">
            <a:lnSpc>
              <a:spcPct val="100000"/>
            </a:lnSpc>
          </a:pPr>
          <a:r>
            <a:rPr lang="en-GB" sz="2000" b="0" i="0" dirty="0" smtClean="0"/>
            <a:t>Serious issues that come alive in a personal and powerful way and connects the audience to the story.</a:t>
          </a:r>
          <a:endParaRPr lang="en-GB" sz="2000" b="0" i="0" dirty="0"/>
        </a:p>
      </dgm:t>
    </dgm:pt>
    <dgm:pt modelId="{B5DB9517-3A51-4A64-B89F-5E7CEF7831E6}" type="parTrans" cxnId="{C0F0DC34-FD36-42E2-814E-C239C4A4908C}">
      <dgm:prSet custT="1"/>
      <dgm:spPr/>
      <dgm:t>
        <a:bodyPr/>
        <a:lstStyle/>
        <a:p>
          <a:endParaRPr lang="en-GB" sz="2000"/>
        </a:p>
      </dgm:t>
    </dgm:pt>
    <dgm:pt modelId="{49D91084-5A8A-4AD5-9FC5-45A34D5B0E40}" type="sibTrans" cxnId="{C0F0DC34-FD36-42E2-814E-C239C4A4908C}">
      <dgm:prSet/>
      <dgm:spPr/>
      <dgm:t>
        <a:bodyPr/>
        <a:lstStyle/>
        <a:p>
          <a:endParaRPr lang="en-GB" sz="2000"/>
        </a:p>
      </dgm:t>
    </dgm:pt>
    <dgm:pt modelId="{13648E12-DC7A-4510-A45C-EA024275344E}">
      <dgm:prSet custT="1"/>
      <dgm:spPr/>
      <dgm:t>
        <a:bodyPr/>
        <a:lstStyle/>
        <a:p>
          <a:pPr marL="119063" indent="0" algn="l">
            <a:lnSpc>
              <a:spcPct val="100000"/>
            </a:lnSpc>
          </a:pPr>
          <a:r>
            <a:rPr lang="en-GB" sz="2000" b="0" i="0" dirty="0" smtClean="0"/>
            <a:t>A way to personalize the story to help the audience understand the context.</a:t>
          </a:r>
          <a:endParaRPr lang="en-GB" sz="2000" b="0" i="0" dirty="0"/>
        </a:p>
      </dgm:t>
    </dgm:pt>
    <dgm:pt modelId="{31B86C3E-7545-4DB8-96EC-C4FDFB6F952B}" type="parTrans" cxnId="{341D90E9-50B7-4008-AE6F-1591D108281B}">
      <dgm:prSet custT="1"/>
      <dgm:spPr/>
      <dgm:t>
        <a:bodyPr/>
        <a:lstStyle/>
        <a:p>
          <a:endParaRPr lang="en-GB" sz="2000"/>
        </a:p>
      </dgm:t>
    </dgm:pt>
    <dgm:pt modelId="{5E1F668D-3387-4A54-B25E-1346CB2A34D3}" type="sibTrans" cxnId="{341D90E9-50B7-4008-AE6F-1591D108281B}">
      <dgm:prSet/>
      <dgm:spPr/>
      <dgm:t>
        <a:bodyPr/>
        <a:lstStyle/>
        <a:p>
          <a:endParaRPr lang="en-GB" sz="2000"/>
        </a:p>
      </dgm:t>
    </dgm:pt>
    <dgm:pt modelId="{20CB1B8B-3793-4065-8791-9E4DEBAA3390}">
      <dgm:prSet custT="1"/>
      <dgm:spPr/>
      <dgm:t>
        <a:bodyPr/>
        <a:lstStyle/>
        <a:p>
          <a:r>
            <a:rPr lang="en-GB" sz="2000" b="1" i="0" dirty="0" smtClean="0"/>
            <a:t>The Power </a:t>
          </a:r>
          <a:br>
            <a:rPr lang="en-GB" sz="2000" b="1" i="0" dirty="0" smtClean="0"/>
          </a:br>
          <a:r>
            <a:rPr lang="en-GB" sz="2000" b="1" i="0" dirty="0" smtClean="0"/>
            <a:t>of the Soundtrack</a:t>
          </a:r>
          <a:endParaRPr lang="en-GB" sz="2000" b="1" i="0" dirty="0"/>
        </a:p>
      </dgm:t>
    </dgm:pt>
    <dgm:pt modelId="{96E1E780-EDE3-4D6C-B603-4566F00DBE47}" type="parTrans" cxnId="{41DD8DB0-6199-4B78-85A0-D8078563D1F0}">
      <dgm:prSet custT="1"/>
      <dgm:spPr/>
      <dgm:t>
        <a:bodyPr/>
        <a:lstStyle/>
        <a:p>
          <a:endParaRPr lang="en-GB" sz="2000"/>
        </a:p>
      </dgm:t>
    </dgm:pt>
    <dgm:pt modelId="{76929F5A-6D7E-442D-829D-0631A98CFEAA}" type="sibTrans" cxnId="{41DD8DB0-6199-4B78-85A0-D8078563D1F0}">
      <dgm:prSet/>
      <dgm:spPr/>
      <dgm:t>
        <a:bodyPr/>
        <a:lstStyle/>
        <a:p>
          <a:endParaRPr lang="en-GB" sz="2000"/>
        </a:p>
      </dgm:t>
    </dgm:pt>
    <dgm:pt modelId="{C10CEA28-0A48-4EAB-A4F0-6F166E33A320}">
      <dgm:prSet custT="1"/>
      <dgm:spPr/>
      <dgm:t>
        <a:bodyPr/>
        <a:lstStyle/>
        <a:p>
          <a:pPr marL="119063" indent="0" algn="l">
            <a:lnSpc>
              <a:spcPct val="100000"/>
            </a:lnSpc>
          </a:pPr>
          <a:r>
            <a:rPr lang="en-GB" sz="2000" b="0" i="0" dirty="0" smtClean="0"/>
            <a:t>Music or other sounds that support and embellish the story.</a:t>
          </a:r>
          <a:endParaRPr lang="en-GB" sz="2000" b="0" i="0" dirty="0"/>
        </a:p>
      </dgm:t>
    </dgm:pt>
    <dgm:pt modelId="{DDDAF0F0-AE29-4E35-912E-ED520DEE32EC}" type="parTrans" cxnId="{4E30C4CC-34A0-4A51-B06E-57F9A7A67DAD}">
      <dgm:prSet custT="1"/>
      <dgm:spPr/>
      <dgm:t>
        <a:bodyPr/>
        <a:lstStyle/>
        <a:p>
          <a:endParaRPr lang="en-GB" sz="2000"/>
        </a:p>
      </dgm:t>
    </dgm:pt>
    <dgm:pt modelId="{68769548-3859-4086-BD29-CE2F438C0145}" type="sibTrans" cxnId="{4E30C4CC-34A0-4A51-B06E-57F9A7A67DAD}">
      <dgm:prSet/>
      <dgm:spPr/>
      <dgm:t>
        <a:bodyPr/>
        <a:lstStyle/>
        <a:p>
          <a:endParaRPr lang="en-GB" sz="2000"/>
        </a:p>
      </dgm:t>
    </dgm:pt>
    <dgm:pt modelId="{6870A88E-287A-4B5A-BBE2-83E641868FDA}">
      <dgm:prSet custT="1"/>
      <dgm:spPr/>
      <dgm:t>
        <a:bodyPr/>
        <a:lstStyle/>
        <a:p>
          <a:r>
            <a:rPr lang="en-GB" sz="2000" b="1" i="0" dirty="0" smtClean="0"/>
            <a:t>Economy</a:t>
          </a:r>
          <a:endParaRPr lang="en-GB" sz="2000" b="1" i="0" dirty="0"/>
        </a:p>
      </dgm:t>
    </dgm:pt>
    <dgm:pt modelId="{A52BB110-86E0-4EA5-AEEC-78329744B6D7}" type="parTrans" cxnId="{432E83D6-B5E0-4796-B492-B1DF6A9CE25F}">
      <dgm:prSet custT="1"/>
      <dgm:spPr/>
      <dgm:t>
        <a:bodyPr/>
        <a:lstStyle/>
        <a:p>
          <a:endParaRPr lang="en-GB" sz="2000"/>
        </a:p>
      </dgm:t>
    </dgm:pt>
    <dgm:pt modelId="{BB59DC37-4427-4310-B1D7-52DF1CD7D77D}" type="sibTrans" cxnId="{432E83D6-B5E0-4796-B492-B1DF6A9CE25F}">
      <dgm:prSet/>
      <dgm:spPr/>
      <dgm:t>
        <a:bodyPr/>
        <a:lstStyle/>
        <a:p>
          <a:endParaRPr lang="en-GB" sz="2000"/>
        </a:p>
      </dgm:t>
    </dgm:pt>
    <dgm:pt modelId="{AC1FFA98-3B71-4328-A41A-2021C9BCE6C2}">
      <dgm:prSet custT="1"/>
      <dgm:spPr/>
      <dgm:t>
        <a:bodyPr/>
        <a:lstStyle/>
        <a:p>
          <a:pPr marL="119063" indent="0" algn="l">
            <a:lnSpc>
              <a:spcPct val="100000"/>
            </a:lnSpc>
          </a:pPr>
          <a:r>
            <a:rPr lang="en-GB" sz="2000" b="0" i="0" dirty="0" smtClean="0"/>
            <a:t>Using just enough content to tell the story without overloading the viewer.</a:t>
          </a:r>
          <a:endParaRPr lang="en-GB" sz="2000" b="0" i="0" dirty="0"/>
        </a:p>
      </dgm:t>
    </dgm:pt>
    <dgm:pt modelId="{B6487BD2-411E-462E-A872-001CE5AAFD5D}" type="parTrans" cxnId="{79080D38-1DD2-485D-BE81-F7DBE03433E6}">
      <dgm:prSet custT="1"/>
      <dgm:spPr/>
      <dgm:t>
        <a:bodyPr/>
        <a:lstStyle/>
        <a:p>
          <a:endParaRPr lang="en-GB" sz="2000"/>
        </a:p>
      </dgm:t>
    </dgm:pt>
    <dgm:pt modelId="{8537184B-CC2E-41E8-9EF0-517F7B9E87C2}" type="sibTrans" cxnId="{79080D38-1DD2-485D-BE81-F7DBE03433E6}">
      <dgm:prSet/>
      <dgm:spPr/>
      <dgm:t>
        <a:bodyPr/>
        <a:lstStyle/>
        <a:p>
          <a:endParaRPr lang="en-GB" sz="2000"/>
        </a:p>
      </dgm:t>
    </dgm:pt>
    <dgm:pt modelId="{1D7EEB1B-B9A3-4D9C-BBB2-BB945CE2E299}">
      <dgm:prSet custT="1"/>
      <dgm:spPr/>
      <dgm:t>
        <a:bodyPr/>
        <a:lstStyle/>
        <a:p>
          <a:r>
            <a:rPr lang="en-GB" sz="2000" b="1" i="0" dirty="0" smtClean="0"/>
            <a:t>Pacing</a:t>
          </a:r>
          <a:endParaRPr lang="en-GB" sz="2000" b="1" i="0" dirty="0"/>
        </a:p>
      </dgm:t>
    </dgm:pt>
    <dgm:pt modelId="{118B20CC-7ED4-4486-99CC-F3A5C0264DAA}" type="parTrans" cxnId="{027DF7B0-391E-4AF6-92E9-24CA72585FC4}">
      <dgm:prSet custT="1"/>
      <dgm:spPr/>
      <dgm:t>
        <a:bodyPr/>
        <a:lstStyle/>
        <a:p>
          <a:endParaRPr lang="en-GB" sz="2000"/>
        </a:p>
      </dgm:t>
    </dgm:pt>
    <dgm:pt modelId="{5C026675-5792-4D6F-8F45-FADF4C509FFD}" type="sibTrans" cxnId="{027DF7B0-391E-4AF6-92E9-24CA72585FC4}">
      <dgm:prSet/>
      <dgm:spPr/>
      <dgm:t>
        <a:bodyPr/>
        <a:lstStyle/>
        <a:p>
          <a:endParaRPr lang="en-GB" sz="2000"/>
        </a:p>
      </dgm:t>
    </dgm:pt>
    <dgm:pt modelId="{CD08DFCF-8245-4A41-8B4C-C76379E0FC91}">
      <dgm:prSet custT="1"/>
      <dgm:spPr/>
      <dgm:t>
        <a:bodyPr/>
        <a:lstStyle/>
        <a:p>
          <a:pPr marL="119063" indent="0" algn="l">
            <a:lnSpc>
              <a:spcPct val="100000"/>
            </a:lnSpc>
          </a:pPr>
          <a:r>
            <a:rPr lang="en-GB" sz="2000" b="0" i="0" dirty="0" smtClean="0"/>
            <a:t>The rhythm of the story and how slowly or quickly it progresses.</a:t>
          </a:r>
          <a:endParaRPr lang="en-GB" sz="2000" b="0" i="0" dirty="0"/>
        </a:p>
      </dgm:t>
    </dgm:pt>
    <dgm:pt modelId="{B118FEE4-42A9-480B-9D97-C8B3780ACC14}" type="parTrans" cxnId="{250C95A4-B216-4AF9-AE9D-3B97353C213D}">
      <dgm:prSet custT="1"/>
      <dgm:spPr/>
      <dgm:t>
        <a:bodyPr/>
        <a:lstStyle/>
        <a:p>
          <a:endParaRPr lang="en-GB" sz="2000"/>
        </a:p>
      </dgm:t>
    </dgm:pt>
    <dgm:pt modelId="{2D35D573-F3E1-4343-8D36-31E7D7AD04E2}" type="sibTrans" cxnId="{250C95A4-B216-4AF9-AE9D-3B97353C213D}">
      <dgm:prSet/>
      <dgm:spPr/>
      <dgm:t>
        <a:bodyPr/>
        <a:lstStyle/>
        <a:p>
          <a:endParaRPr lang="en-GB" sz="2000"/>
        </a:p>
      </dgm:t>
    </dgm:pt>
    <dgm:pt modelId="{45447895-203B-452E-A7C3-EC2BDE2049B4}">
      <dgm:prSet phldrT="[Κείμενο]" custT="1"/>
      <dgm:spPr/>
      <dgm:t>
        <a:bodyPr/>
        <a:lstStyle/>
        <a:p>
          <a:r>
            <a:rPr lang="en-US" altLang="en-US" sz="2400" b="1" i="0" dirty="0" smtClean="0"/>
            <a:t>The 7 Elements of Digital Storytelling</a:t>
          </a:r>
          <a:endParaRPr lang="en-GB" sz="2400" b="1" i="0" dirty="0"/>
        </a:p>
      </dgm:t>
    </dgm:pt>
    <dgm:pt modelId="{FE2AE49D-B9C4-405D-B94B-5CAE7CEFC359}" type="parTrans" cxnId="{F61A496D-F202-48E1-956B-CA599FDC56B2}">
      <dgm:prSet/>
      <dgm:spPr/>
      <dgm:t>
        <a:bodyPr/>
        <a:lstStyle/>
        <a:p>
          <a:endParaRPr lang="en-GB" sz="2000"/>
        </a:p>
      </dgm:t>
    </dgm:pt>
    <dgm:pt modelId="{0A6F604E-1271-4C28-BE04-739A5843D6B0}" type="sibTrans" cxnId="{F61A496D-F202-48E1-956B-CA599FDC56B2}">
      <dgm:prSet/>
      <dgm:spPr/>
      <dgm:t>
        <a:bodyPr/>
        <a:lstStyle/>
        <a:p>
          <a:endParaRPr lang="en-GB" sz="2000"/>
        </a:p>
      </dgm:t>
    </dgm:pt>
    <dgm:pt modelId="{0629EF7E-7403-4909-AED0-955E5F30D64D}" type="pres">
      <dgm:prSet presAssocID="{920CF97C-B46B-4B91-B210-6700BF0A3B2B}" presName="Name0" presStyleCnt="0">
        <dgm:presLayoutVars>
          <dgm:chPref val="1"/>
          <dgm:dir/>
          <dgm:animOne val="branch"/>
          <dgm:animLvl val="lvl"/>
          <dgm:resizeHandles val="exact"/>
        </dgm:presLayoutVars>
      </dgm:prSet>
      <dgm:spPr/>
      <dgm:t>
        <a:bodyPr/>
        <a:lstStyle/>
        <a:p>
          <a:endParaRPr lang="en-GB"/>
        </a:p>
      </dgm:t>
    </dgm:pt>
    <dgm:pt modelId="{97191D72-AC67-488F-8154-A2C5AFD1F449}" type="pres">
      <dgm:prSet presAssocID="{45447895-203B-452E-A7C3-EC2BDE2049B4}" presName="root1" presStyleCnt="0"/>
      <dgm:spPr/>
    </dgm:pt>
    <dgm:pt modelId="{DA38E457-2083-40BA-8377-8769B77CC315}" type="pres">
      <dgm:prSet presAssocID="{45447895-203B-452E-A7C3-EC2BDE2049B4}" presName="LevelOneTextNode" presStyleLbl="node0" presStyleIdx="0" presStyleCnt="1" custScaleX="146306" custScaleY="226524">
        <dgm:presLayoutVars>
          <dgm:chPref val="3"/>
        </dgm:presLayoutVars>
      </dgm:prSet>
      <dgm:spPr/>
      <dgm:t>
        <a:bodyPr/>
        <a:lstStyle/>
        <a:p>
          <a:endParaRPr lang="en-GB"/>
        </a:p>
      </dgm:t>
    </dgm:pt>
    <dgm:pt modelId="{C7FC80AA-E40E-471A-AE73-83B54D0AC318}" type="pres">
      <dgm:prSet presAssocID="{45447895-203B-452E-A7C3-EC2BDE2049B4}" presName="level2hierChild" presStyleCnt="0"/>
      <dgm:spPr/>
    </dgm:pt>
    <dgm:pt modelId="{61237E38-FF94-4EA0-BC7C-1D85D733D541}" type="pres">
      <dgm:prSet presAssocID="{BFC7B6C7-22E1-4158-9398-FC54CC84CF46}" presName="conn2-1" presStyleLbl="parChTrans1D2" presStyleIdx="0" presStyleCnt="7"/>
      <dgm:spPr/>
      <dgm:t>
        <a:bodyPr/>
        <a:lstStyle/>
        <a:p>
          <a:endParaRPr lang="en-GB"/>
        </a:p>
      </dgm:t>
    </dgm:pt>
    <dgm:pt modelId="{A5BD001B-AE4E-4D35-85E0-021C7ADB4E31}" type="pres">
      <dgm:prSet presAssocID="{BFC7B6C7-22E1-4158-9398-FC54CC84CF46}" presName="connTx" presStyleLbl="parChTrans1D2" presStyleIdx="0" presStyleCnt="7"/>
      <dgm:spPr/>
      <dgm:t>
        <a:bodyPr/>
        <a:lstStyle/>
        <a:p>
          <a:endParaRPr lang="en-GB"/>
        </a:p>
      </dgm:t>
    </dgm:pt>
    <dgm:pt modelId="{0CF5BE09-45B9-4218-AA72-5622DF149509}" type="pres">
      <dgm:prSet presAssocID="{28CD3636-09F0-4106-8E57-BF0446DEB407}" presName="root2" presStyleCnt="0"/>
      <dgm:spPr/>
    </dgm:pt>
    <dgm:pt modelId="{C9318E0D-2513-4A51-976F-0EC23D530BC6}" type="pres">
      <dgm:prSet presAssocID="{28CD3636-09F0-4106-8E57-BF0446DEB407}" presName="LevelTwoTextNode" presStyleLbl="node2" presStyleIdx="0" presStyleCnt="7" custScaleY="137011">
        <dgm:presLayoutVars>
          <dgm:chPref val="3"/>
        </dgm:presLayoutVars>
      </dgm:prSet>
      <dgm:spPr/>
      <dgm:t>
        <a:bodyPr/>
        <a:lstStyle/>
        <a:p>
          <a:endParaRPr lang="en-GB"/>
        </a:p>
      </dgm:t>
    </dgm:pt>
    <dgm:pt modelId="{5151073D-A8B0-4F89-BB01-5DE92DE4257D}" type="pres">
      <dgm:prSet presAssocID="{28CD3636-09F0-4106-8E57-BF0446DEB407}" presName="level3hierChild" presStyleCnt="0"/>
      <dgm:spPr/>
    </dgm:pt>
    <dgm:pt modelId="{BA05E018-3867-424F-B492-1CFD58E9F705}" type="pres">
      <dgm:prSet presAssocID="{8D772F4E-8553-40E1-875B-8BB7D8F63E75}" presName="conn2-1" presStyleLbl="parChTrans1D3" presStyleIdx="0" presStyleCnt="7"/>
      <dgm:spPr/>
      <dgm:t>
        <a:bodyPr/>
        <a:lstStyle/>
        <a:p>
          <a:endParaRPr lang="en-GB"/>
        </a:p>
      </dgm:t>
    </dgm:pt>
    <dgm:pt modelId="{6F19B309-28C9-47A9-BE03-849A2307FB9F}" type="pres">
      <dgm:prSet presAssocID="{8D772F4E-8553-40E1-875B-8BB7D8F63E75}" presName="connTx" presStyleLbl="parChTrans1D3" presStyleIdx="0" presStyleCnt="7"/>
      <dgm:spPr/>
      <dgm:t>
        <a:bodyPr/>
        <a:lstStyle/>
        <a:p>
          <a:endParaRPr lang="en-GB"/>
        </a:p>
      </dgm:t>
    </dgm:pt>
    <dgm:pt modelId="{DAA5DBFD-3D2D-48D3-A7DE-C1DBDFB366AA}" type="pres">
      <dgm:prSet presAssocID="{BBC04060-9C07-423B-B372-E2A81E054735}" presName="root2" presStyleCnt="0"/>
      <dgm:spPr/>
    </dgm:pt>
    <dgm:pt modelId="{AFA3C618-E19B-4AE5-ACAB-66674AC4F2FC}" type="pres">
      <dgm:prSet presAssocID="{BBC04060-9C07-423B-B372-E2A81E054735}" presName="LevelTwoTextNode" presStyleLbl="node3" presStyleIdx="0" presStyleCnt="7" custScaleX="399130" custScaleY="166680" custLinFactNeighborX="-4285">
        <dgm:presLayoutVars>
          <dgm:chPref val="3"/>
        </dgm:presLayoutVars>
      </dgm:prSet>
      <dgm:spPr/>
      <dgm:t>
        <a:bodyPr/>
        <a:lstStyle/>
        <a:p>
          <a:endParaRPr lang="en-GB"/>
        </a:p>
      </dgm:t>
    </dgm:pt>
    <dgm:pt modelId="{3309CA4C-892F-4E18-9B1D-26738C997279}" type="pres">
      <dgm:prSet presAssocID="{BBC04060-9C07-423B-B372-E2A81E054735}" presName="level3hierChild" presStyleCnt="0"/>
      <dgm:spPr/>
    </dgm:pt>
    <dgm:pt modelId="{0CFE7187-5F54-475C-A562-5C5CBF9AC90B}" type="pres">
      <dgm:prSet presAssocID="{BE186C2D-2DA3-439D-A539-30E300D14BDB}" presName="conn2-1" presStyleLbl="parChTrans1D2" presStyleIdx="1" presStyleCnt="7"/>
      <dgm:spPr/>
      <dgm:t>
        <a:bodyPr/>
        <a:lstStyle/>
        <a:p>
          <a:endParaRPr lang="en-GB"/>
        </a:p>
      </dgm:t>
    </dgm:pt>
    <dgm:pt modelId="{3CA35941-51C8-47F5-A514-B625075DEA7D}" type="pres">
      <dgm:prSet presAssocID="{BE186C2D-2DA3-439D-A539-30E300D14BDB}" presName="connTx" presStyleLbl="parChTrans1D2" presStyleIdx="1" presStyleCnt="7"/>
      <dgm:spPr/>
      <dgm:t>
        <a:bodyPr/>
        <a:lstStyle/>
        <a:p>
          <a:endParaRPr lang="en-GB"/>
        </a:p>
      </dgm:t>
    </dgm:pt>
    <dgm:pt modelId="{44581D0C-4E46-442F-A483-94574C600159}" type="pres">
      <dgm:prSet presAssocID="{F6CA08BD-BE5D-4427-968E-F423FFCDA928}" presName="root2" presStyleCnt="0"/>
      <dgm:spPr/>
    </dgm:pt>
    <dgm:pt modelId="{778EDD8F-CB53-4768-AE66-91E0E4A1857C}" type="pres">
      <dgm:prSet presAssocID="{F6CA08BD-BE5D-4427-968E-F423FFCDA928}" presName="LevelTwoTextNode" presStyleLbl="node2" presStyleIdx="1" presStyleCnt="7" custScaleY="150322">
        <dgm:presLayoutVars>
          <dgm:chPref val="3"/>
        </dgm:presLayoutVars>
      </dgm:prSet>
      <dgm:spPr/>
      <dgm:t>
        <a:bodyPr/>
        <a:lstStyle/>
        <a:p>
          <a:endParaRPr lang="en-GB"/>
        </a:p>
      </dgm:t>
    </dgm:pt>
    <dgm:pt modelId="{2C78C08F-35CD-4AE3-9896-B893E754F52A}" type="pres">
      <dgm:prSet presAssocID="{F6CA08BD-BE5D-4427-968E-F423FFCDA928}" presName="level3hierChild" presStyleCnt="0"/>
      <dgm:spPr/>
    </dgm:pt>
    <dgm:pt modelId="{FEEE8B65-CE30-4956-A822-567683C8F3D9}" type="pres">
      <dgm:prSet presAssocID="{92772D7F-5897-4C6E-947A-08AB472FAEA3}" presName="conn2-1" presStyleLbl="parChTrans1D3" presStyleIdx="1" presStyleCnt="7"/>
      <dgm:spPr/>
      <dgm:t>
        <a:bodyPr/>
        <a:lstStyle/>
        <a:p>
          <a:endParaRPr lang="en-GB"/>
        </a:p>
      </dgm:t>
    </dgm:pt>
    <dgm:pt modelId="{AF2569A6-6E7A-4CB3-B48D-5FB86A3B194D}" type="pres">
      <dgm:prSet presAssocID="{92772D7F-5897-4C6E-947A-08AB472FAEA3}" presName="connTx" presStyleLbl="parChTrans1D3" presStyleIdx="1" presStyleCnt="7"/>
      <dgm:spPr/>
      <dgm:t>
        <a:bodyPr/>
        <a:lstStyle/>
        <a:p>
          <a:endParaRPr lang="en-GB"/>
        </a:p>
      </dgm:t>
    </dgm:pt>
    <dgm:pt modelId="{F5ADFB7D-BB9F-4C9E-A5D2-613986B4AF58}" type="pres">
      <dgm:prSet presAssocID="{DA6F5629-A7A3-4D58-9EC4-9C44DADFDF19}" presName="root2" presStyleCnt="0"/>
      <dgm:spPr/>
    </dgm:pt>
    <dgm:pt modelId="{590289DD-B941-4721-8097-5D391CCAEB4E}" type="pres">
      <dgm:prSet presAssocID="{DA6F5629-A7A3-4D58-9EC4-9C44DADFDF19}" presName="LevelTwoTextNode" presStyleLbl="node3" presStyleIdx="1" presStyleCnt="7" custScaleX="399130" custScaleY="172172" custLinFactNeighborX="-4285">
        <dgm:presLayoutVars>
          <dgm:chPref val="3"/>
        </dgm:presLayoutVars>
      </dgm:prSet>
      <dgm:spPr/>
      <dgm:t>
        <a:bodyPr/>
        <a:lstStyle/>
        <a:p>
          <a:endParaRPr lang="en-GB"/>
        </a:p>
      </dgm:t>
    </dgm:pt>
    <dgm:pt modelId="{0A41ADAA-8F02-417A-9432-E0E4461E2856}" type="pres">
      <dgm:prSet presAssocID="{DA6F5629-A7A3-4D58-9EC4-9C44DADFDF19}" presName="level3hierChild" presStyleCnt="0"/>
      <dgm:spPr/>
    </dgm:pt>
    <dgm:pt modelId="{30C3E33C-75EB-4AC2-B2DA-B46FC57CCC04}" type="pres">
      <dgm:prSet presAssocID="{F32C2047-91ED-471B-8E97-256651598515}" presName="conn2-1" presStyleLbl="parChTrans1D2" presStyleIdx="2" presStyleCnt="7"/>
      <dgm:spPr/>
      <dgm:t>
        <a:bodyPr/>
        <a:lstStyle/>
        <a:p>
          <a:endParaRPr lang="en-GB"/>
        </a:p>
      </dgm:t>
    </dgm:pt>
    <dgm:pt modelId="{84E0C3BF-B27C-4584-83AF-BE6EB0935D13}" type="pres">
      <dgm:prSet presAssocID="{F32C2047-91ED-471B-8E97-256651598515}" presName="connTx" presStyleLbl="parChTrans1D2" presStyleIdx="2" presStyleCnt="7"/>
      <dgm:spPr/>
      <dgm:t>
        <a:bodyPr/>
        <a:lstStyle/>
        <a:p>
          <a:endParaRPr lang="en-GB"/>
        </a:p>
      </dgm:t>
    </dgm:pt>
    <dgm:pt modelId="{FD4DFA52-60A6-4A68-AAFA-913D71E0D3E1}" type="pres">
      <dgm:prSet presAssocID="{AD0209FD-4B41-4FAE-8089-A54A42CD68E3}" presName="root2" presStyleCnt="0"/>
      <dgm:spPr/>
    </dgm:pt>
    <dgm:pt modelId="{D1C5DC33-162B-4796-8E04-9A7C16C4F3AC}" type="pres">
      <dgm:prSet presAssocID="{AD0209FD-4B41-4FAE-8089-A54A42CD68E3}" presName="LevelTwoTextNode" presStyleLbl="node2" presStyleIdx="2" presStyleCnt="7" custScaleY="136002">
        <dgm:presLayoutVars>
          <dgm:chPref val="3"/>
        </dgm:presLayoutVars>
      </dgm:prSet>
      <dgm:spPr/>
      <dgm:t>
        <a:bodyPr/>
        <a:lstStyle/>
        <a:p>
          <a:endParaRPr lang="en-GB"/>
        </a:p>
      </dgm:t>
    </dgm:pt>
    <dgm:pt modelId="{99769D73-D2CA-4E43-8816-2C7A53DB8B50}" type="pres">
      <dgm:prSet presAssocID="{AD0209FD-4B41-4FAE-8089-A54A42CD68E3}" presName="level3hierChild" presStyleCnt="0"/>
      <dgm:spPr/>
    </dgm:pt>
    <dgm:pt modelId="{D7B2536C-9CFB-466F-AFBB-470EE5AAAA78}" type="pres">
      <dgm:prSet presAssocID="{B5DB9517-3A51-4A64-B89F-5E7CEF7831E6}" presName="conn2-1" presStyleLbl="parChTrans1D3" presStyleIdx="2" presStyleCnt="7"/>
      <dgm:spPr/>
      <dgm:t>
        <a:bodyPr/>
        <a:lstStyle/>
        <a:p>
          <a:endParaRPr lang="en-GB"/>
        </a:p>
      </dgm:t>
    </dgm:pt>
    <dgm:pt modelId="{1310ABFC-E528-47E8-8DCC-329A7EA871DA}" type="pres">
      <dgm:prSet presAssocID="{B5DB9517-3A51-4A64-B89F-5E7CEF7831E6}" presName="connTx" presStyleLbl="parChTrans1D3" presStyleIdx="2" presStyleCnt="7"/>
      <dgm:spPr/>
      <dgm:t>
        <a:bodyPr/>
        <a:lstStyle/>
        <a:p>
          <a:endParaRPr lang="en-GB"/>
        </a:p>
      </dgm:t>
    </dgm:pt>
    <dgm:pt modelId="{8CE852F0-CEFF-411C-9337-4450289DD78C}" type="pres">
      <dgm:prSet presAssocID="{68E7F779-7E1F-4EEC-8C43-D37E0574552E}" presName="root2" presStyleCnt="0"/>
      <dgm:spPr/>
    </dgm:pt>
    <dgm:pt modelId="{E1749C8C-115C-4576-AE98-847620FCE859}" type="pres">
      <dgm:prSet presAssocID="{68E7F779-7E1F-4EEC-8C43-D37E0574552E}" presName="LevelTwoTextNode" presStyleLbl="node3" presStyleIdx="2" presStyleCnt="7" custScaleX="399130" custScaleY="235997" custLinFactNeighborX="-4285">
        <dgm:presLayoutVars>
          <dgm:chPref val="3"/>
        </dgm:presLayoutVars>
      </dgm:prSet>
      <dgm:spPr/>
      <dgm:t>
        <a:bodyPr/>
        <a:lstStyle/>
        <a:p>
          <a:endParaRPr lang="en-GB"/>
        </a:p>
      </dgm:t>
    </dgm:pt>
    <dgm:pt modelId="{EF839E1C-333A-483C-881B-351A1870D95B}" type="pres">
      <dgm:prSet presAssocID="{68E7F779-7E1F-4EEC-8C43-D37E0574552E}" presName="level3hierChild" presStyleCnt="0"/>
      <dgm:spPr/>
    </dgm:pt>
    <dgm:pt modelId="{B12C7CF5-F907-4A9B-8D3A-BEFBFC86E3B4}" type="pres">
      <dgm:prSet presAssocID="{D40D1786-0335-46AC-9DB6-91A496F54A07}" presName="conn2-1" presStyleLbl="parChTrans1D2" presStyleIdx="3" presStyleCnt="7"/>
      <dgm:spPr/>
      <dgm:t>
        <a:bodyPr/>
        <a:lstStyle/>
        <a:p>
          <a:endParaRPr lang="en-GB"/>
        </a:p>
      </dgm:t>
    </dgm:pt>
    <dgm:pt modelId="{FE2A0D52-08DA-4AAA-8F17-F432EECDEE37}" type="pres">
      <dgm:prSet presAssocID="{D40D1786-0335-46AC-9DB6-91A496F54A07}" presName="connTx" presStyleLbl="parChTrans1D2" presStyleIdx="3" presStyleCnt="7"/>
      <dgm:spPr/>
      <dgm:t>
        <a:bodyPr/>
        <a:lstStyle/>
        <a:p>
          <a:endParaRPr lang="en-GB"/>
        </a:p>
      </dgm:t>
    </dgm:pt>
    <dgm:pt modelId="{71A0FA80-9036-40F8-BB03-B03D3FC5817E}" type="pres">
      <dgm:prSet presAssocID="{E0E691C7-E6C1-4DE5-B2A0-B340D3569FCB}" presName="root2" presStyleCnt="0"/>
      <dgm:spPr/>
    </dgm:pt>
    <dgm:pt modelId="{0B9806AF-ED4E-4118-8E34-23350C84C010}" type="pres">
      <dgm:prSet presAssocID="{E0E691C7-E6C1-4DE5-B2A0-B340D3569FCB}" presName="LevelTwoTextNode" presStyleLbl="node2" presStyleIdx="3" presStyleCnt="7" custScaleY="148679">
        <dgm:presLayoutVars>
          <dgm:chPref val="3"/>
        </dgm:presLayoutVars>
      </dgm:prSet>
      <dgm:spPr/>
      <dgm:t>
        <a:bodyPr/>
        <a:lstStyle/>
        <a:p>
          <a:endParaRPr lang="en-GB"/>
        </a:p>
      </dgm:t>
    </dgm:pt>
    <dgm:pt modelId="{C13106F8-3897-40C0-A2DA-F76D62EBB427}" type="pres">
      <dgm:prSet presAssocID="{E0E691C7-E6C1-4DE5-B2A0-B340D3569FCB}" presName="level3hierChild" presStyleCnt="0"/>
      <dgm:spPr/>
    </dgm:pt>
    <dgm:pt modelId="{5868A460-282C-4604-8F85-26D970DCD407}" type="pres">
      <dgm:prSet presAssocID="{31B86C3E-7545-4DB8-96EC-C4FDFB6F952B}" presName="conn2-1" presStyleLbl="parChTrans1D3" presStyleIdx="3" presStyleCnt="7"/>
      <dgm:spPr/>
      <dgm:t>
        <a:bodyPr/>
        <a:lstStyle/>
        <a:p>
          <a:endParaRPr lang="en-GB"/>
        </a:p>
      </dgm:t>
    </dgm:pt>
    <dgm:pt modelId="{26864B82-E2A3-49A5-BF17-3AFBA33967E1}" type="pres">
      <dgm:prSet presAssocID="{31B86C3E-7545-4DB8-96EC-C4FDFB6F952B}" presName="connTx" presStyleLbl="parChTrans1D3" presStyleIdx="3" presStyleCnt="7"/>
      <dgm:spPr/>
      <dgm:t>
        <a:bodyPr/>
        <a:lstStyle/>
        <a:p>
          <a:endParaRPr lang="en-GB"/>
        </a:p>
      </dgm:t>
    </dgm:pt>
    <dgm:pt modelId="{22DD7922-87D4-440B-B0BF-B1702DF3A447}" type="pres">
      <dgm:prSet presAssocID="{13648E12-DC7A-4510-A45C-EA024275344E}" presName="root2" presStyleCnt="0"/>
      <dgm:spPr/>
    </dgm:pt>
    <dgm:pt modelId="{3947411B-E927-43AB-B444-3EE1C576A193}" type="pres">
      <dgm:prSet presAssocID="{13648E12-DC7A-4510-A45C-EA024275344E}" presName="LevelTwoTextNode" presStyleLbl="node3" presStyleIdx="3" presStyleCnt="7" custScaleX="399130" custScaleY="166614" custLinFactNeighborX="-4285">
        <dgm:presLayoutVars>
          <dgm:chPref val="3"/>
        </dgm:presLayoutVars>
      </dgm:prSet>
      <dgm:spPr/>
      <dgm:t>
        <a:bodyPr/>
        <a:lstStyle/>
        <a:p>
          <a:endParaRPr lang="en-GB"/>
        </a:p>
      </dgm:t>
    </dgm:pt>
    <dgm:pt modelId="{CB9600C6-06EC-4A4F-8378-C50E3A0014D7}" type="pres">
      <dgm:prSet presAssocID="{13648E12-DC7A-4510-A45C-EA024275344E}" presName="level3hierChild" presStyleCnt="0"/>
      <dgm:spPr/>
    </dgm:pt>
    <dgm:pt modelId="{0F4EC920-ACB0-44D5-A309-3C05741BE8E7}" type="pres">
      <dgm:prSet presAssocID="{96E1E780-EDE3-4D6C-B603-4566F00DBE47}" presName="conn2-1" presStyleLbl="parChTrans1D2" presStyleIdx="4" presStyleCnt="7"/>
      <dgm:spPr/>
      <dgm:t>
        <a:bodyPr/>
        <a:lstStyle/>
        <a:p>
          <a:endParaRPr lang="en-GB"/>
        </a:p>
      </dgm:t>
    </dgm:pt>
    <dgm:pt modelId="{59FB9C08-659C-41A8-992D-7F03E00E5844}" type="pres">
      <dgm:prSet presAssocID="{96E1E780-EDE3-4D6C-B603-4566F00DBE47}" presName="connTx" presStyleLbl="parChTrans1D2" presStyleIdx="4" presStyleCnt="7"/>
      <dgm:spPr/>
      <dgm:t>
        <a:bodyPr/>
        <a:lstStyle/>
        <a:p>
          <a:endParaRPr lang="en-GB"/>
        </a:p>
      </dgm:t>
    </dgm:pt>
    <dgm:pt modelId="{394E1F0C-D5A1-42ED-903E-57F29CEE03FB}" type="pres">
      <dgm:prSet presAssocID="{20CB1B8B-3793-4065-8791-9E4DEBAA3390}" presName="root2" presStyleCnt="0"/>
      <dgm:spPr/>
    </dgm:pt>
    <dgm:pt modelId="{C198001B-1C91-4ACD-B83B-E0B63BD53D31}" type="pres">
      <dgm:prSet presAssocID="{20CB1B8B-3793-4065-8791-9E4DEBAA3390}" presName="LevelTwoTextNode" presStyleLbl="node2" presStyleIdx="4" presStyleCnt="7" custScaleY="211473">
        <dgm:presLayoutVars>
          <dgm:chPref val="3"/>
        </dgm:presLayoutVars>
      </dgm:prSet>
      <dgm:spPr/>
      <dgm:t>
        <a:bodyPr/>
        <a:lstStyle/>
        <a:p>
          <a:endParaRPr lang="en-GB"/>
        </a:p>
      </dgm:t>
    </dgm:pt>
    <dgm:pt modelId="{7D9F0CB6-4116-4131-B16C-EBE8401BD878}" type="pres">
      <dgm:prSet presAssocID="{20CB1B8B-3793-4065-8791-9E4DEBAA3390}" presName="level3hierChild" presStyleCnt="0"/>
      <dgm:spPr/>
    </dgm:pt>
    <dgm:pt modelId="{75326B01-7F66-4752-B00E-B6F84EA94DF1}" type="pres">
      <dgm:prSet presAssocID="{DDDAF0F0-AE29-4E35-912E-ED520DEE32EC}" presName="conn2-1" presStyleLbl="parChTrans1D3" presStyleIdx="4" presStyleCnt="7"/>
      <dgm:spPr/>
      <dgm:t>
        <a:bodyPr/>
        <a:lstStyle/>
        <a:p>
          <a:endParaRPr lang="en-GB"/>
        </a:p>
      </dgm:t>
    </dgm:pt>
    <dgm:pt modelId="{2F94B660-A2B2-4644-A6B7-6E8EC15DAA5F}" type="pres">
      <dgm:prSet presAssocID="{DDDAF0F0-AE29-4E35-912E-ED520DEE32EC}" presName="connTx" presStyleLbl="parChTrans1D3" presStyleIdx="4" presStyleCnt="7"/>
      <dgm:spPr/>
      <dgm:t>
        <a:bodyPr/>
        <a:lstStyle/>
        <a:p>
          <a:endParaRPr lang="en-GB"/>
        </a:p>
      </dgm:t>
    </dgm:pt>
    <dgm:pt modelId="{A26E43E9-CBE2-44DF-A566-5B1D92C4B62C}" type="pres">
      <dgm:prSet presAssocID="{C10CEA28-0A48-4EAB-A4F0-6F166E33A320}" presName="root2" presStyleCnt="0"/>
      <dgm:spPr/>
    </dgm:pt>
    <dgm:pt modelId="{9BD33F68-683F-4074-9D4E-9A50DCFF5EA1}" type="pres">
      <dgm:prSet presAssocID="{C10CEA28-0A48-4EAB-A4F0-6F166E33A320}" presName="LevelTwoTextNode" presStyleLbl="node3" presStyleIdx="4" presStyleCnt="7" custScaleX="399130" custScaleY="160001" custLinFactNeighborX="-4285">
        <dgm:presLayoutVars>
          <dgm:chPref val="3"/>
        </dgm:presLayoutVars>
      </dgm:prSet>
      <dgm:spPr/>
      <dgm:t>
        <a:bodyPr/>
        <a:lstStyle/>
        <a:p>
          <a:endParaRPr lang="en-GB"/>
        </a:p>
      </dgm:t>
    </dgm:pt>
    <dgm:pt modelId="{A513EB6D-D453-4A5C-B7D7-0E957E3EB6AB}" type="pres">
      <dgm:prSet presAssocID="{C10CEA28-0A48-4EAB-A4F0-6F166E33A320}" presName="level3hierChild" presStyleCnt="0"/>
      <dgm:spPr/>
    </dgm:pt>
    <dgm:pt modelId="{8D75568C-49C9-496F-AF09-47029FE84C72}" type="pres">
      <dgm:prSet presAssocID="{A52BB110-86E0-4EA5-AEEC-78329744B6D7}" presName="conn2-1" presStyleLbl="parChTrans1D2" presStyleIdx="5" presStyleCnt="7"/>
      <dgm:spPr/>
      <dgm:t>
        <a:bodyPr/>
        <a:lstStyle/>
        <a:p>
          <a:endParaRPr lang="en-GB"/>
        </a:p>
      </dgm:t>
    </dgm:pt>
    <dgm:pt modelId="{644697F6-45DF-40AF-AC6D-EBBD7EB6AAFD}" type="pres">
      <dgm:prSet presAssocID="{A52BB110-86E0-4EA5-AEEC-78329744B6D7}" presName="connTx" presStyleLbl="parChTrans1D2" presStyleIdx="5" presStyleCnt="7"/>
      <dgm:spPr/>
      <dgm:t>
        <a:bodyPr/>
        <a:lstStyle/>
        <a:p>
          <a:endParaRPr lang="en-GB"/>
        </a:p>
      </dgm:t>
    </dgm:pt>
    <dgm:pt modelId="{D6766F52-42CC-4C0A-A83B-108E12E2AD10}" type="pres">
      <dgm:prSet presAssocID="{6870A88E-287A-4B5A-BBE2-83E641868FDA}" presName="root2" presStyleCnt="0"/>
      <dgm:spPr/>
    </dgm:pt>
    <dgm:pt modelId="{EF3446B3-225C-48C5-8E35-B28ED29E6F1D}" type="pres">
      <dgm:prSet presAssocID="{6870A88E-287A-4B5A-BBE2-83E641868FDA}" presName="LevelTwoTextNode" presStyleLbl="node2" presStyleIdx="5" presStyleCnt="7" custScaleY="116751">
        <dgm:presLayoutVars>
          <dgm:chPref val="3"/>
        </dgm:presLayoutVars>
      </dgm:prSet>
      <dgm:spPr/>
      <dgm:t>
        <a:bodyPr/>
        <a:lstStyle/>
        <a:p>
          <a:endParaRPr lang="en-GB"/>
        </a:p>
      </dgm:t>
    </dgm:pt>
    <dgm:pt modelId="{9A3020F4-EA75-48B1-A1D5-CE45BFCF5251}" type="pres">
      <dgm:prSet presAssocID="{6870A88E-287A-4B5A-BBE2-83E641868FDA}" presName="level3hierChild" presStyleCnt="0"/>
      <dgm:spPr/>
    </dgm:pt>
    <dgm:pt modelId="{A6549525-C11E-4671-99B0-104405E20E02}" type="pres">
      <dgm:prSet presAssocID="{B6487BD2-411E-462E-A872-001CE5AAFD5D}" presName="conn2-1" presStyleLbl="parChTrans1D3" presStyleIdx="5" presStyleCnt="7"/>
      <dgm:spPr/>
      <dgm:t>
        <a:bodyPr/>
        <a:lstStyle/>
        <a:p>
          <a:endParaRPr lang="en-GB"/>
        </a:p>
      </dgm:t>
    </dgm:pt>
    <dgm:pt modelId="{E19F9376-9764-41B9-ADB5-C7499BEE7ADA}" type="pres">
      <dgm:prSet presAssocID="{B6487BD2-411E-462E-A872-001CE5AAFD5D}" presName="connTx" presStyleLbl="parChTrans1D3" presStyleIdx="5" presStyleCnt="7"/>
      <dgm:spPr/>
      <dgm:t>
        <a:bodyPr/>
        <a:lstStyle/>
        <a:p>
          <a:endParaRPr lang="en-GB"/>
        </a:p>
      </dgm:t>
    </dgm:pt>
    <dgm:pt modelId="{C81FFD39-640E-4794-B5A3-BB3BD9F617FE}" type="pres">
      <dgm:prSet presAssocID="{AC1FFA98-3B71-4328-A41A-2021C9BCE6C2}" presName="root2" presStyleCnt="0"/>
      <dgm:spPr/>
    </dgm:pt>
    <dgm:pt modelId="{12E2CFD0-0B80-4730-A67F-2482BAFE80E0}" type="pres">
      <dgm:prSet presAssocID="{AC1FFA98-3B71-4328-A41A-2021C9BCE6C2}" presName="LevelTwoTextNode" presStyleLbl="node3" presStyleIdx="5" presStyleCnt="7" custScaleX="399130" custScaleY="160178" custLinFactNeighborX="-4285">
        <dgm:presLayoutVars>
          <dgm:chPref val="3"/>
        </dgm:presLayoutVars>
      </dgm:prSet>
      <dgm:spPr/>
      <dgm:t>
        <a:bodyPr/>
        <a:lstStyle/>
        <a:p>
          <a:endParaRPr lang="en-GB"/>
        </a:p>
      </dgm:t>
    </dgm:pt>
    <dgm:pt modelId="{007FA802-033A-49BA-9D99-92B6F02A184C}" type="pres">
      <dgm:prSet presAssocID="{AC1FFA98-3B71-4328-A41A-2021C9BCE6C2}" presName="level3hierChild" presStyleCnt="0"/>
      <dgm:spPr/>
    </dgm:pt>
    <dgm:pt modelId="{A5D8D0CB-0243-4F27-9FD7-998FB093D9EE}" type="pres">
      <dgm:prSet presAssocID="{118B20CC-7ED4-4486-99CC-F3A5C0264DAA}" presName="conn2-1" presStyleLbl="parChTrans1D2" presStyleIdx="6" presStyleCnt="7"/>
      <dgm:spPr/>
      <dgm:t>
        <a:bodyPr/>
        <a:lstStyle/>
        <a:p>
          <a:endParaRPr lang="en-GB"/>
        </a:p>
      </dgm:t>
    </dgm:pt>
    <dgm:pt modelId="{626808B4-F0F4-4546-B0D5-B32E15183780}" type="pres">
      <dgm:prSet presAssocID="{118B20CC-7ED4-4486-99CC-F3A5C0264DAA}" presName="connTx" presStyleLbl="parChTrans1D2" presStyleIdx="6" presStyleCnt="7"/>
      <dgm:spPr/>
      <dgm:t>
        <a:bodyPr/>
        <a:lstStyle/>
        <a:p>
          <a:endParaRPr lang="en-GB"/>
        </a:p>
      </dgm:t>
    </dgm:pt>
    <dgm:pt modelId="{E570F87F-9D1C-41E6-AC13-C52AC29D89DE}" type="pres">
      <dgm:prSet presAssocID="{1D7EEB1B-B9A3-4D9C-BBB2-BB945CE2E299}" presName="root2" presStyleCnt="0"/>
      <dgm:spPr/>
    </dgm:pt>
    <dgm:pt modelId="{D3AA0954-2B03-4260-8623-84910ECA5DB1}" type="pres">
      <dgm:prSet presAssocID="{1D7EEB1B-B9A3-4D9C-BBB2-BB945CE2E299}" presName="LevelTwoTextNode" presStyleLbl="node2" presStyleIdx="6" presStyleCnt="7">
        <dgm:presLayoutVars>
          <dgm:chPref val="3"/>
        </dgm:presLayoutVars>
      </dgm:prSet>
      <dgm:spPr/>
      <dgm:t>
        <a:bodyPr/>
        <a:lstStyle/>
        <a:p>
          <a:endParaRPr lang="en-GB"/>
        </a:p>
      </dgm:t>
    </dgm:pt>
    <dgm:pt modelId="{B31572DC-4E2B-4B3B-A61D-6DEAB896A015}" type="pres">
      <dgm:prSet presAssocID="{1D7EEB1B-B9A3-4D9C-BBB2-BB945CE2E299}" presName="level3hierChild" presStyleCnt="0"/>
      <dgm:spPr/>
    </dgm:pt>
    <dgm:pt modelId="{C62828E8-4895-413D-901C-CDED6B1B87E7}" type="pres">
      <dgm:prSet presAssocID="{B118FEE4-42A9-480B-9D97-C8B3780ACC14}" presName="conn2-1" presStyleLbl="parChTrans1D3" presStyleIdx="6" presStyleCnt="7"/>
      <dgm:spPr/>
      <dgm:t>
        <a:bodyPr/>
        <a:lstStyle/>
        <a:p>
          <a:endParaRPr lang="en-GB"/>
        </a:p>
      </dgm:t>
    </dgm:pt>
    <dgm:pt modelId="{334B899F-7E39-4D57-A79D-0EB30964F01F}" type="pres">
      <dgm:prSet presAssocID="{B118FEE4-42A9-480B-9D97-C8B3780ACC14}" presName="connTx" presStyleLbl="parChTrans1D3" presStyleIdx="6" presStyleCnt="7"/>
      <dgm:spPr/>
      <dgm:t>
        <a:bodyPr/>
        <a:lstStyle/>
        <a:p>
          <a:endParaRPr lang="en-GB"/>
        </a:p>
      </dgm:t>
    </dgm:pt>
    <dgm:pt modelId="{D501CD2B-7BB8-4363-8198-848884B82BA9}" type="pres">
      <dgm:prSet presAssocID="{CD08DFCF-8245-4A41-8B4C-C76379E0FC91}" presName="root2" presStyleCnt="0"/>
      <dgm:spPr/>
    </dgm:pt>
    <dgm:pt modelId="{332EB7C3-F1AE-4D38-8F1D-95E078839244}" type="pres">
      <dgm:prSet presAssocID="{CD08DFCF-8245-4A41-8B4C-C76379E0FC91}" presName="LevelTwoTextNode" presStyleLbl="node3" presStyleIdx="6" presStyleCnt="7" custScaleX="399130" custScaleY="156976" custLinFactNeighborX="-4285">
        <dgm:presLayoutVars>
          <dgm:chPref val="3"/>
        </dgm:presLayoutVars>
      </dgm:prSet>
      <dgm:spPr/>
      <dgm:t>
        <a:bodyPr/>
        <a:lstStyle/>
        <a:p>
          <a:endParaRPr lang="en-GB"/>
        </a:p>
      </dgm:t>
    </dgm:pt>
    <dgm:pt modelId="{4D5FB8CD-97DB-4826-807A-ABD5CC80FC69}" type="pres">
      <dgm:prSet presAssocID="{CD08DFCF-8245-4A41-8B4C-C76379E0FC91}" presName="level3hierChild" presStyleCnt="0"/>
      <dgm:spPr/>
    </dgm:pt>
  </dgm:ptLst>
  <dgm:cxnLst>
    <dgm:cxn modelId="{A9E2A94E-7BDF-4F26-867F-DCD1B059D26F}" type="presOf" srcId="{13648E12-DC7A-4510-A45C-EA024275344E}" destId="{3947411B-E927-43AB-B444-3EE1C576A193}" srcOrd="0" destOrd="0" presId="urn:microsoft.com/office/officeart/2008/layout/HorizontalMultiLevelHierarchy"/>
    <dgm:cxn modelId="{6A80EBD2-7CEA-4A93-AFF1-587ED924683B}" type="presOf" srcId="{1D7EEB1B-B9A3-4D9C-BBB2-BB945CE2E299}" destId="{D3AA0954-2B03-4260-8623-84910ECA5DB1}" srcOrd="0" destOrd="0" presId="urn:microsoft.com/office/officeart/2008/layout/HorizontalMultiLevelHierarchy"/>
    <dgm:cxn modelId="{25599D8E-A57B-49BA-9ED3-2BD8306E10A5}" type="presOf" srcId="{DDDAF0F0-AE29-4E35-912E-ED520DEE32EC}" destId="{2F94B660-A2B2-4644-A6B7-6E8EC15DAA5F}" srcOrd="1" destOrd="0" presId="urn:microsoft.com/office/officeart/2008/layout/HorizontalMultiLevelHierarchy"/>
    <dgm:cxn modelId="{C0F0DC34-FD36-42E2-814E-C239C4A4908C}" srcId="{AD0209FD-4B41-4FAE-8089-A54A42CD68E3}" destId="{68E7F779-7E1F-4EEC-8C43-D37E0574552E}" srcOrd="0" destOrd="0" parTransId="{B5DB9517-3A51-4A64-B89F-5E7CEF7831E6}" sibTransId="{49D91084-5A8A-4AD5-9FC5-45A34D5B0E40}"/>
    <dgm:cxn modelId="{65F6E97D-2089-42FE-AEFE-68E1C4E34507}" type="presOf" srcId="{8D772F4E-8553-40E1-875B-8BB7D8F63E75}" destId="{BA05E018-3867-424F-B492-1CFD58E9F705}" srcOrd="0" destOrd="0" presId="urn:microsoft.com/office/officeart/2008/layout/HorizontalMultiLevelHierarchy"/>
    <dgm:cxn modelId="{4E30C4CC-34A0-4A51-B06E-57F9A7A67DAD}" srcId="{20CB1B8B-3793-4065-8791-9E4DEBAA3390}" destId="{C10CEA28-0A48-4EAB-A4F0-6F166E33A320}" srcOrd="0" destOrd="0" parTransId="{DDDAF0F0-AE29-4E35-912E-ED520DEE32EC}" sibTransId="{68769548-3859-4086-BD29-CE2F438C0145}"/>
    <dgm:cxn modelId="{341D90E9-50B7-4008-AE6F-1591D108281B}" srcId="{E0E691C7-E6C1-4DE5-B2A0-B340D3569FCB}" destId="{13648E12-DC7A-4510-A45C-EA024275344E}" srcOrd="0" destOrd="0" parTransId="{31B86C3E-7545-4DB8-96EC-C4FDFB6F952B}" sibTransId="{5E1F668D-3387-4A54-B25E-1346CB2A34D3}"/>
    <dgm:cxn modelId="{9B8B0D7C-F5EF-4721-8AD8-F6D1CF010DCC}" type="presOf" srcId="{B118FEE4-42A9-480B-9D97-C8B3780ACC14}" destId="{334B899F-7E39-4D57-A79D-0EB30964F01F}" srcOrd="1" destOrd="0" presId="urn:microsoft.com/office/officeart/2008/layout/HorizontalMultiLevelHierarchy"/>
    <dgm:cxn modelId="{7D43BCF7-96F4-44F4-975B-D0A72205378F}" type="presOf" srcId="{DA6F5629-A7A3-4D58-9EC4-9C44DADFDF19}" destId="{590289DD-B941-4721-8097-5D391CCAEB4E}" srcOrd="0" destOrd="0" presId="urn:microsoft.com/office/officeart/2008/layout/HorizontalMultiLevelHierarchy"/>
    <dgm:cxn modelId="{027DF7B0-391E-4AF6-92E9-24CA72585FC4}" srcId="{45447895-203B-452E-A7C3-EC2BDE2049B4}" destId="{1D7EEB1B-B9A3-4D9C-BBB2-BB945CE2E299}" srcOrd="6" destOrd="0" parTransId="{118B20CC-7ED4-4486-99CC-F3A5C0264DAA}" sibTransId="{5C026675-5792-4D6F-8F45-FADF4C509FFD}"/>
    <dgm:cxn modelId="{3EB8146F-C124-4564-BB0A-8BCCAC8E821B}" type="presOf" srcId="{B5DB9517-3A51-4A64-B89F-5E7CEF7831E6}" destId="{1310ABFC-E528-47E8-8DCC-329A7EA871DA}" srcOrd="1" destOrd="0" presId="urn:microsoft.com/office/officeart/2008/layout/HorizontalMultiLevelHierarchy"/>
    <dgm:cxn modelId="{D8662024-3126-42EB-ABC6-D0E46E1F5737}" srcId="{F6CA08BD-BE5D-4427-968E-F423FFCDA928}" destId="{DA6F5629-A7A3-4D58-9EC4-9C44DADFDF19}" srcOrd="0" destOrd="0" parTransId="{92772D7F-5897-4C6E-947A-08AB472FAEA3}" sibTransId="{B895E6FA-5099-4E47-A6A9-A5F403B8AA24}"/>
    <dgm:cxn modelId="{70B8CD8E-45BE-41D2-AE01-A872EC2B25B8}" type="presOf" srcId="{BFC7B6C7-22E1-4158-9398-FC54CC84CF46}" destId="{A5BD001B-AE4E-4D35-85E0-021C7ADB4E31}" srcOrd="1" destOrd="0" presId="urn:microsoft.com/office/officeart/2008/layout/HorizontalMultiLevelHierarchy"/>
    <dgm:cxn modelId="{432E83D6-B5E0-4796-B492-B1DF6A9CE25F}" srcId="{45447895-203B-452E-A7C3-EC2BDE2049B4}" destId="{6870A88E-287A-4B5A-BBE2-83E641868FDA}" srcOrd="5" destOrd="0" parTransId="{A52BB110-86E0-4EA5-AEEC-78329744B6D7}" sibTransId="{BB59DC37-4427-4310-B1D7-52DF1CD7D77D}"/>
    <dgm:cxn modelId="{444E17CE-605E-4B38-A0A1-9971571E4143}" type="presOf" srcId="{AD0209FD-4B41-4FAE-8089-A54A42CD68E3}" destId="{D1C5DC33-162B-4796-8E04-9A7C16C4F3AC}" srcOrd="0" destOrd="0" presId="urn:microsoft.com/office/officeart/2008/layout/HorizontalMultiLevelHierarchy"/>
    <dgm:cxn modelId="{8EBD229F-0F0D-4961-9083-A96BDAAFFF53}" type="presOf" srcId="{118B20CC-7ED4-4486-99CC-F3A5C0264DAA}" destId="{626808B4-F0F4-4546-B0D5-B32E15183780}" srcOrd="1" destOrd="0" presId="urn:microsoft.com/office/officeart/2008/layout/HorizontalMultiLevelHierarchy"/>
    <dgm:cxn modelId="{9550E2C6-D962-42ED-94FA-5F5082682115}" type="presOf" srcId="{31B86C3E-7545-4DB8-96EC-C4FDFB6F952B}" destId="{26864B82-E2A3-49A5-BF17-3AFBA33967E1}" srcOrd="1" destOrd="0" presId="urn:microsoft.com/office/officeart/2008/layout/HorizontalMultiLevelHierarchy"/>
    <dgm:cxn modelId="{3762B3D1-23F2-4F12-9033-21E1BD8A2566}" type="presOf" srcId="{96E1E780-EDE3-4D6C-B603-4566F00DBE47}" destId="{59FB9C08-659C-41A8-992D-7F03E00E5844}" srcOrd="1" destOrd="0" presId="urn:microsoft.com/office/officeart/2008/layout/HorizontalMultiLevelHierarchy"/>
    <dgm:cxn modelId="{E708B180-3F51-4692-ABF5-256C03D7543D}" srcId="{45447895-203B-452E-A7C3-EC2BDE2049B4}" destId="{AD0209FD-4B41-4FAE-8089-A54A42CD68E3}" srcOrd="2" destOrd="0" parTransId="{F32C2047-91ED-471B-8E97-256651598515}" sibTransId="{49D41836-C89C-4456-A6B1-B94535529563}"/>
    <dgm:cxn modelId="{14F20ED5-40B8-43E5-88DB-C0EC0A02CE21}" srcId="{28CD3636-09F0-4106-8E57-BF0446DEB407}" destId="{BBC04060-9C07-423B-B372-E2A81E054735}" srcOrd="0" destOrd="0" parTransId="{8D772F4E-8553-40E1-875B-8BB7D8F63E75}" sibTransId="{0D9CB55D-69DD-4E29-9837-4512FF595C06}"/>
    <dgm:cxn modelId="{3DB509A1-DA5D-441E-816A-5C1AC7E1F750}" type="presOf" srcId="{DDDAF0F0-AE29-4E35-912E-ED520DEE32EC}" destId="{75326B01-7F66-4752-B00E-B6F84EA94DF1}" srcOrd="0" destOrd="0" presId="urn:microsoft.com/office/officeart/2008/layout/HorizontalMultiLevelHierarchy"/>
    <dgm:cxn modelId="{85611DAA-B87B-4B7C-A497-F101BA197830}" type="presOf" srcId="{BFC7B6C7-22E1-4158-9398-FC54CC84CF46}" destId="{61237E38-FF94-4EA0-BC7C-1D85D733D541}" srcOrd="0" destOrd="0" presId="urn:microsoft.com/office/officeart/2008/layout/HorizontalMultiLevelHierarchy"/>
    <dgm:cxn modelId="{762388E1-559D-4F35-B33A-9B857D46AE13}" type="presOf" srcId="{BBC04060-9C07-423B-B372-E2A81E054735}" destId="{AFA3C618-E19B-4AE5-ACAB-66674AC4F2FC}" srcOrd="0" destOrd="0" presId="urn:microsoft.com/office/officeart/2008/layout/HorizontalMultiLevelHierarchy"/>
    <dgm:cxn modelId="{7E22A85A-5436-41A4-8F8C-CC154C7539CC}" type="presOf" srcId="{31B86C3E-7545-4DB8-96EC-C4FDFB6F952B}" destId="{5868A460-282C-4604-8F85-26D970DCD407}" srcOrd="0" destOrd="0" presId="urn:microsoft.com/office/officeart/2008/layout/HorizontalMultiLevelHierarchy"/>
    <dgm:cxn modelId="{354526B1-B538-4800-88FF-C5459325768F}" type="presOf" srcId="{8D772F4E-8553-40E1-875B-8BB7D8F63E75}" destId="{6F19B309-28C9-47A9-BE03-849A2307FB9F}" srcOrd="1" destOrd="0" presId="urn:microsoft.com/office/officeart/2008/layout/HorizontalMultiLevelHierarchy"/>
    <dgm:cxn modelId="{C049DFCD-725B-4247-B172-C9CAD06A7360}" type="presOf" srcId="{F32C2047-91ED-471B-8E97-256651598515}" destId="{30C3E33C-75EB-4AC2-B2DA-B46FC57CCC04}" srcOrd="0" destOrd="0" presId="urn:microsoft.com/office/officeart/2008/layout/HorizontalMultiLevelHierarchy"/>
    <dgm:cxn modelId="{1C2FCF74-D801-4B60-8A0D-9AB15C1147B1}" type="presOf" srcId="{B118FEE4-42A9-480B-9D97-C8B3780ACC14}" destId="{C62828E8-4895-413D-901C-CDED6B1B87E7}" srcOrd="0" destOrd="0" presId="urn:microsoft.com/office/officeart/2008/layout/HorizontalMultiLevelHierarchy"/>
    <dgm:cxn modelId="{B42E8C7D-C267-4AF2-8B6F-F16F4DF01840}" type="presOf" srcId="{A52BB110-86E0-4EA5-AEEC-78329744B6D7}" destId="{8D75568C-49C9-496F-AF09-47029FE84C72}" srcOrd="0" destOrd="0" presId="urn:microsoft.com/office/officeart/2008/layout/HorizontalMultiLevelHierarchy"/>
    <dgm:cxn modelId="{73BBFFDE-9D2D-4202-A7ED-C1A7333AF82D}" type="presOf" srcId="{C10CEA28-0A48-4EAB-A4F0-6F166E33A320}" destId="{9BD33F68-683F-4074-9D4E-9A50DCFF5EA1}" srcOrd="0" destOrd="0" presId="urn:microsoft.com/office/officeart/2008/layout/HorizontalMultiLevelHierarchy"/>
    <dgm:cxn modelId="{F61A496D-F202-48E1-956B-CA599FDC56B2}" srcId="{920CF97C-B46B-4B91-B210-6700BF0A3B2B}" destId="{45447895-203B-452E-A7C3-EC2BDE2049B4}" srcOrd="0" destOrd="0" parTransId="{FE2AE49D-B9C4-405D-B94B-5CAE7CEFC359}" sibTransId="{0A6F604E-1271-4C28-BE04-739A5843D6B0}"/>
    <dgm:cxn modelId="{869F6043-9A33-4DCF-8375-C42C736100FE}" type="presOf" srcId="{A52BB110-86E0-4EA5-AEEC-78329744B6D7}" destId="{644697F6-45DF-40AF-AC6D-EBBD7EB6AAFD}" srcOrd="1" destOrd="0" presId="urn:microsoft.com/office/officeart/2008/layout/HorizontalMultiLevelHierarchy"/>
    <dgm:cxn modelId="{6FFB24C9-922E-4583-92D4-CC77E1EA5DBF}" type="presOf" srcId="{92772D7F-5897-4C6E-947A-08AB472FAEA3}" destId="{AF2569A6-6E7A-4CB3-B48D-5FB86A3B194D}" srcOrd="1" destOrd="0" presId="urn:microsoft.com/office/officeart/2008/layout/HorizontalMultiLevelHierarchy"/>
    <dgm:cxn modelId="{7F28C6EE-4AB1-4388-939A-EFDE98E42628}" type="presOf" srcId="{68E7F779-7E1F-4EEC-8C43-D37E0574552E}" destId="{E1749C8C-115C-4576-AE98-847620FCE859}" srcOrd="0" destOrd="0" presId="urn:microsoft.com/office/officeart/2008/layout/HorizontalMultiLevelHierarchy"/>
    <dgm:cxn modelId="{3391A221-2290-414D-B23E-B57C7E24BDBC}" type="presOf" srcId="{D40D1786-0335-46AC-9DB6-91A496F54A07}" destId="{FE2A0D52-08DA-4AAA-8F17-F432EECDEE37}" srcOrd="1" destOrd="0" presId="urn:microsoft.com/office/officeart/2008/layout/HorizontalMultiLevelHierarchy"/>
    <dgm:cxn modelId="{7EB5A212-CB81-4E8B-B4DA-FBFFCD9A0B9A}" type="presOf" srcId="{6870A88E-287A-4B5A-BBE2-83E641868FDA}" destId="{EF3446B3-225C-48C5-8E35-B28ED29E6F1D}" srcOrd="0" destOrd="0" presId="urn:microsoft.com/office/officeart/2008/layout/HorizontalMultiLevelHierarchy"/>
    <dgm:cxn modelId="{31CD8886-4D07-440E-B366-566B0D460F38}" type="presOf" srcId="{20CB1B8B-3793-4065-8791-9E4DEBAA3390}" destId="{C198001B-1C91-4ACD-B83B-E0B63BD53D31}" srcOrd="0" destOrd="0" presId="urn:microsoft.com/office/officeart/2008/layout/HorizontalMultiLevelHierarchy"/>
    <dgm:cxn modelId="{F30265E1-4BE4-42DC-848D-AF38546D4D37}" type="presOf" srcId="{118B20CC-7ED4-4486-99CC-F3A5C0264DAA}" destId="{A5D8D0CB-0243-4F27-9FD7-998FB093D9EE}" srcOrd="0" destOrd="0" presId="urn:microsoft.com/office/officeart/2008/layout/HorizontalMultiLevelHierarchy"/>
    <dgm:cxn modelId="{79080D38-1DD2-485D-BE81-F7DBE03433E6}" srcId="{6870A88E-287A-4B5A-BBE2-83E641868FDA}" destId="{AC1FFA98-3B71-4328-A41A-2021C9BCE6C2}" srcOrd="0" destOrd="0" parTransId="{B6487BD2-411E-462E-A872-001CE5AAFD5D}" sibTransId="{8537184B-CC2E-41E8-9EF0-517F7B9E87C2}"/>
    <dgm:cxn modelId="{F1C181C1-8F58-4306-BD5D-7A1AF9C41594}" type="presOf" srcId="{CD08DFCF-8245-4A41-8B4C-C76379E0FC91}" destId="{332EB7C3-F1AE-4D38-8F1D-95E078839244}" srcOrd="0" destOrd="0" presId="urn:microsoft.com/office/officeart/2008/layout/HorizontalMultiLevelHierarchy"/>
    <dgm:cxn modelId="{857B6D0F-0628-47FC-B879-F7BDAAD56834}" type="presOf" srcId="{AC1FFA98-3B71-4328-A41A-2021C9BCE6C2}" destId="{12E2CFD0-0B80-4730-A67F-2482BAFE80E0}" srcOrd="0" destOrd="0" presId="urn:microsoft.com/office/officeart/2008/layout/HorizontalMultiLevelHierarchy"/>
    <dgm:cxn modelId="{25107DD4-FDBE-42F1-BD0A-C09598D156A1}" type="presOf" srcId="{E0E691C7-E6C1-4DE5-B2A0-B340D3569FCB}" destId="{0B9806AF-ED4E-4118-8E34-23350C84C010}" srcOrd="0" destOrd="0" presId="urn:microsoft.com/office/officeart/2008/layout/HorizontalMultiLevelHierarchy"/>
    <dgm:cxn modelId="{1513F30D-32B4-45D0-88EA-BF0C91319B28}" type="presOf" srcId="{B6487BD2-411E-462E-A872-001CE5AAFD5D}" destId="{A6549525-C11E-4671-99B0-104405E20E02}" srcOrd="0" destOrd="0" presId="urn:microsoft.com/office/officeart/2008/layout/HorizontalMultiLevelHierarchy"/>
    <dgm:cxn modelId="{914B2572-B6F0-4F65-8BEC-029A79E25010}" type="presOf" srcId="{45447895-203B-452E-A7C3-EC2BDE2049B4}" destId="{DA38E457-2083-40BA-8377-8769B77CC315}" srcOrd="0" destOrd="0" presId="urn:microsoft.com/office/officeart/2008/layout/HorizontalMultiLevelHierarchy"/>
    <dgm:cxn modelId="{F29D4F30-D8F5-4A0E-9915-FF2CBC3A583E}" type="presOf" srcId="{BE186C2D-2DA3-439D-A539-30E300D14BDB}" destId="{0CFE7187-5F54-475C-A562-5C5CBF9AC90B}" srcOrd="0" destOrd="0" presId="urn:microsoft.com/office/officeart/2008/layout/HorizontalMultiLevelHierarchy"/>
    <dgm:cxn modelId="{8CBCE953-21A8-407A-ADF6-0A85A139986D}" type="presOf" srcId="{D40D1786-0335-46AC-9DB6-91A496F54A07}" destId="{B12C7CF5-F907-4A9B-8D3A-BEFBFC86E3B4}" srcOrd="0" destOrd="0" presId="urn:microsoft.com/office/officeart/2008/layout/HorizontalMultiLevelHierarchy"/>
    <dgm:cxn modelId="{79FB691D-D2D7-4789-9B94-2E9A70C90480}" type="presOf" srcId="{920CF97C-B46B-4B91-B210-6700BF0A3B2B}" destId="{0629EF7E-7403-4909-AED0-955E5F30D64D}" srcOrd="0" destOrd="0" presId="urn:microsoft.com/office/officeart/2008/layout/HorizontalMultiLevelHierarchy"/>
    <dgm:cxn modelId="{AEAADCBB-EB84-4F66-A05E-22FB6F46EF5A}" type="presOf" srcId="{28CD3636-09F0-4106-8E57-BF0446DEB407}" destId="{C9318E0D-2513-4A51-976F-0EC23D530BC6}" srcOrd="0" destOrd="0" presId="urn:microsoft.com/office/officeart/2008/layout/HorizontalMultiLevelHierarchy"/>
    <dgm:cxn modelId="{10FF42CF-FD0E-4E96-B47E-D2CC1254B02C}" type="presOf" srcId="{96E1E780-EDE3-4D6C-B603-4566F00DBE47}" destId="{0F4EC920-ACB0-44D5-A309-3C05741BE8E7}" srcOrd="0" destOrd="0" presId="urn:microsoft.com/office/officeart/2008/layout/HorizontalMultiLevelHierarchy"/>
    <dgm:cxn modelId="{250C95A4-B216-4AF9-AE9D-3B97353C213D}" srcId="{1D7EEB1B-B9A3-4D9C-BBB2-BB945CE2E299}" destId="{CD08DFCF-8245-4A41-8B4C-C76379E0FC91}" srcOrd="0" destOrd="0" parTransId="{B118FEE4-42A9-480B-9D97-C8B3780ACC14}" sibTransId="{2D35D573-F3E1-4343-8D36-31E7D7AD04E2}"/>
    <dgm:cxn modelId="{850381CD-39E4-4198-BE88-9158FDE9F0D4}" srcId="{45447895-203B-452E-A7C3-EC2BDE2049B4}" destId="{28CD3636-09F0-4106-8E57-BF0446DEB407}" srcOrd="0" destOrd="0" parTransId="{BFC7B6C7-22E1-4158-9398-FC54CC84CF46}" sibTransId="{13C7BCBA-ECB2-4F4D-8F99-AE6BE32199C4}"/>
    <dgm:cxn modelId="{681E923C-38AE-4940-8468-39F2155F6CC1}" type="presOf" srcId="{F6CA08BD-BE5D-4427-968E-F423FFCDA928}" destId="{778EDD8F-CB53-4768-AE66-91E0E4A1857C}" srcOrd="0" destOrd="0" presId="urn:microsoft.com/office/officeart/2008/layout/HorizontalMultiLevelHierarchy"/>
    <dgm:cxn modelId="{B48A606D-0FB8-4142-99A0-374773DBAC3B}" type="presOf" srcId="{B6487BD2-411E-462E-A872-001CE5AAFD5D}" destId="{E19F9376-9764-41B9-ADB5-C7499BEE7ADA}" srcOrd="1" destOrd="0" presId="urn:microsoft.com/office/officeart/2008/layout/HorizontalMultiLevelHierarchy"/>
    <dgm:cxn modelId="{5B945E03-5BC6-4FE6-9B64-7B4133B7C0C1}" type="presOf" srcId="{BE186C2D-2DA3-439D-A539-30E300D14BDB}" destId="{3CA35941-51C8-47F5-A514-B625075DEA7D}" srcOrd="1" destOrd="0" presId="urn:microsoft.com/office/officeart/2008/layout/HorizontalMultiLevelHierarchy"/>
    <dgm:cxn modelId="{41DD8DB0-6199-4B78-85A0-D8078563D1F0}" srcId="{45447895-203B-452E-A7C3-EC2BDE2049B4}" destId="{20CB1B8B-3793-4065-8791-9E4DEBAA3390}" srcOrd="4" destOrd="0" parTransId="{96E1E780-EDE3-4D6C-B603-4566F00DBE47}" sibTransId="{76929F5A-6D7E-442D-829D-0631A98CFEAA}"/>
    <dgm:cxn modelId="{7214A51B-51CD-4E1C-93B6-DC2048F0B5BA}" type="presOf" srcId="{92772D7F-5897-4C6E-947A-08AB472FAEA3}" destId="{FEEE8B65-CE30-4956-A822-567683C8F3D9}" srcOrd="0" destOrd="0" presId="urn:microsoft.com/office/officeart/2008/layout/HorizontalMultiLevelHierarchy"/>
    <dgm:cxn modelId="{F6C620A5-D61F-492F-9AAE-51D96A9D443D}" srcId="{45447895-203B-452E-A7C3-EC2BDE2049B4}" destId="{E0E691C7-E6C1-4DE5-B2A0-B340D3569FCB}" srcOrd="3" destOrd="0" parTransId="{D40D1786-0335-46AC-9DB6-91A496F54A07}" sibTransId="{5466D868-EFF1-4435-BA0E-9ED1B4604E4E}"/>
    <dgm:cxn modelId="{8B0A4AB0-17D0-4B81-A433-364139051855}" type="presOf" srcId="{B5DB9517-3A51-4A64-B89F-5E7CEF7831E6}" destId="{D7B2536C-9CFB-466F-AFBB-470EE5AAAA78}" srcOrd="0" destOrd="0" presId="urn:microsoft.com/office/officeart/2008/layout/HorizontalMultiLevelHierarchy"/>
    <dgm:cxn modelId="{BA4204E9-4FF6-4E78-8B63-DC845D2B44B7}" type="presOf" srcId="{F32C2047-91ED-471B-8E97-256651598515}" destId="{84E0C3BF-B27C-4584-83AF-BE6EB0935D13}" srcOrd="1" destOrd="0" presId="urn:microsoft.com/office/officeart/2008/layout/HorizontalMultiLevelHierarchy"/>
    <dgm:cxn modelId="{2418A789-4AB2-47B7-9D51-C63F8FC66E0E}" srcId="{45447895-203B-452E-A7C3-EC2BDE2049B4}" destId="{F6CA08BD-BE5D-4427-968E-F423FFCDA928}" srcOrd="1" destOrd="0" parTransId="{BE186C2D-2DA3-439D-A539-30E300D14BDB}" sibTransId="{47751622-2D99-4F88-930D-118B2F08F3A1}"/>
    <dgm:cxn modelId="{7F81B3A7-9FE6-4FB4-8F12-231D12F25A8C}" type="presParOf" srcId="{0629EF7E-7403-4909-AED0-955E5F30D64D}" destId="{97191D72-AC67-488F-8154-A2C5AFD1F449}" srcOrd="0" destOrd="0" presId="urn:microsoft.com/office/officeart/2008/layout/HorizontalMultiLevelHierarchy"/>
    <dgm:cxn modelId="{8BD57890-2961-4B3E-8D50-5A912934FD1E}" type="presParOf" srcId="{97191D72-AC67-488F-8154-A2C5AFD1F449}" destId="{DA38E457-2083-40BA-8377-8769B77CC315}" srcOrd="0" destOrd="0" presId="urn:microsoft.com/office/officeart/2008/layout/HorizontalMultiLevelHierarchy"/>
    <dgm:cxn modelId="{3C6EFA94-2F23-4C22-BBDD-9B5C090E7F97}" type="presParOf" srcId="{97191D72-AC67-488F-8154-A2C5AFD1F449}" destId="{C7FC80AA-E40E-471A-AE73-83B54D0AC318}" srcOrd="1" destOrd="0" presId="urn:microsoft.com/office/officeart/2008/layout/HorizontalMultiLevelHierarchy"/>
    <dgm:cxn modelId="{C0B24C7B-8BF7-4C71-988A-28CFC135459E}" type="presParOf" srcId="{C7FC80AA-E40E-471A-AE73-83B54D0AC318}" destId="{61237E38-FF94-4EA0-BC7C-1D85D733D541}" srcOrd="0" destOrd="0" presId="urn:microsoft.com/office/officeart/2008/layout/HorizontalMultiLevelHierarchy"/>
    <dgm:cxn modelId="{F986060C-6334-4BEC-AC00-04A539F6A25D}" type="presParOf" srcId="{61237E38-FF94-4EA0-BC7C-1D85D733D541}" destId="{A5BD001B-AE4E-4D35-85E0-021C7ADB4E31}" srcOrd="0" destOrd="0" presId="urn:microsoft.com/office/officeart/2008/layout/HorizontalMultiLevelHierarchy"/>
    <dgm:cxn modelId="{2BBBD8AF-9652-4A75-856A-E7139304E1E8}" type="presParOf" srcId="{C7FC80AA-E40E-471A-AE73-83B54D0AC318}" destId="{0CF5BE09-45B9-4218-AA72-5622DF149509}" srcOrd="1" destOrd="0" presId="urn:microsoft.com/office/officeart/2008/layout/HorizontalMultiLevelHierarchy"/>
    <dgm:cxn modelId="{C130C37C-144A-411D-A2A1-5D152825186D}" type="presParOf" srcId="{0CF5BE09-45B9-4218-AA72-5622DF149509}" destId="{C9318E0D-2513-4A51-976F-0EC23D530BC6}" srcOrd="0" destOrd="0" presId="urn:microsoft.com/office/officeart/2008/layout/HorizontalMultiLevelHierarchy"/>
    <dgm:cxn modelId="{EE37A97E-B2A6-4386-8D8C-D0FE59F64FBD}" type="presParOf" srcId="{0CF5BE09-45B9-4218-AA72-5622DF149509}" destId="{5151073D-A8B0-4F89-BB01-5DE92DE4257D}" srcOrd="1" destOrd="0" presId="urn:microsoft.com/office/officeart/2008/layout/HorizontalMultiLevelHierarchy"/>
    <dgm:cxn modelId="{CFD6CEE2-EFAB-442B-BC68-C0AC9D1173CD}" type="presParOf" srcId="{5151073D-A8B0-4F89-BB01-5DE92DE4257D}" destId="{BA05E018-3867-424F-B492-1CFD58E9F705}" srcOrd="0" destOrd="0" presId="urn:microsoft.com/office/officeart/2008/layout/HorizontalMultiLevelHierarchy"/>
    <dgm:cxn modelId="{81E5C5BD-D2F5-44E0-9018-335BB792DF51}" type="presParOf" srcId="{BA05E018-3867-424F-B492-1CFD58E9F705}" destId="{6F19B309-28C9-47A9-BE03-849A2307FB9F}" srcOrd="0" destOrd="0" presId="urn:microsoft.com/office/officeart/2008/layout/HorizontalMultiLevelHierarchy"/>
    <dgm:cxn modelId="{95F40CD8-47AD-4EB6-B520-4CF4583DE095}" type="presParOf" srcId="{5151073D-A8B0-4F89-BB01-5DE92DE4257D}" destId="{DAA5DBFD-3D2D-48D3-A7DE-C1DBDFB366AA}" srcOrd="1" destOrd="0" presId="urn:microsoft.com/office/officeart/2008/layout/HorizontalMultiLevelHierarchy"/>
    <dgm:cxn modelId="{803549FD-9142-4DCC-B68E-07F6214A7FEA}" type="presParOf" srcId="{DAA5DBFD-3D2D-48D3-A7DE-C1DBDFB366AA}" destId="{AFA3C618-E19B-4AE5-ACAB-66674AC4F2FC}" srcOrd="0" destOrd="0" presId="urn:microsoft.com/office/officeart/2008/layout/HorizontalMultiLevelHierarchy"/>
    <dgm:cxn modelId="{9429660B-08F4-4DA2-B5EA-C7127DEBC26F}" type="presParOf" srcId="{DAA5DBFD-3D2D-48D3-A7DE-C1DBDFB366AA}" destId="{3309CA4C-892F-4E18-9B1D-26738C997279}" srcOrd="1" destOrd="0" presId="urn:microsoft.com/office/officeart/2008/layout/HorizontalMultiLevelHierarchy"/>
    <dgm:cxn modelId="{95A549BD-6902-49CE-B7E1-01D5BAE1AC02}" type="presParOf" srcId="{C7FC80AA-E40E-471A-AE73-83B54D0AC318}" destId="{0CFE7187-5F54-475C-A562-5C5CBF9AC90B}" srcOrd="2" destOrd="0" presId="urn:microsoft.com/office/officeart/2008/layout/HorizontalMultiLevelHierarchy"/>
    <dgm:cxn modelId="{E2ABCDBA-99DB-46DC-B504-C0FBC5A104AB}" type="presParOf" srcId="{0CFE7187-5F54-475C-A562-5C5CBF9AC90B}" destId="{3CA35941-51C8-47F5-A514-B625075DEA7D}" srcOrd="0" destOrd="0" presId="urn:microsoft.com/office/officeart/2008/layout/HorizontalMultiLevelHierarchy"/>
    <dgm:cxn modelId="{F5C15794-AF9A-4C0F-81C8-979C6EC9351B}" type="presParOf" srcId="{C7FC80AA-E40E-471A-AE73-83B54D0AC318}" destId="{44581D0C-4E46-442F-A483-94574C600159}" srcOrd="3" destOrd="0" presId="urn:microsoft.com/office/officeart/2008/layout/HorizontalMultiLevelHierarchy"/>
    <dgm:cxn modelId="{34354B6A-D0F5-49AE-9205-6F2DD128648A}" type="presParOf" srcId="{44581D0C-4E46-442F-A483-94574C600159}" destId="{778EDD8F-CB53-4768-AE66-91E0E4A1857C}" srcOrd="0" destOrd="0" presId="urn:microsoft.com/office/officeart/2008/layout/HorizontalMultiLevelHierarchy"/>
    <dgm:cxn modelId="{736463B2-AB88-46AD-84DE-F1ECDB671C80}" type="presParOf" srcId="{44581D0C-4E46-442F-A483-94574C600159}" destId="{2C78C08F-35CD-4AE3-9896-B893E754F52A}" srcOrd="1" destOrd="0" presId="urn:microsoft.com/office/officeart/2008/layout/HorizontalMultiLevelHierarchy"/>
    <dgm:cxn modelId="{CDC83DBA-4E38-41C3-9D8E-1E94C5D01694}" type="presParOf" srcId="{2C78C08F-35CD-4AE3-9896-B893E754F52A}" destId="{FEEE8B65-CE30-4956-A822-567683C8F3D9}" srcOrd="0" destOrd="0" presId="urn:microsoft.com/office/officeart/2008/layout/HorizontalMultiLevelHierarchy"/>
    <dgm:cxn modelId="{17047E07-E407-456D-A7D3-4C56BE2A4CD6}" type="presParOf" srcId="{FEEE8B65-CE30-4956-A822-567683C8F3D9}" destId="{AF2569A6-6E7A-4CB3-B48D-5FB86A3B194D}" srcOrd="0" destOrd="0" presId="urn:microsoft.com/office/officeart/2008/layout/HorizontalMultiLevelHierarchy"/>
    <dgm:cxn modelId="{35174B56-9803-4752-B2B2-41BC50C7069E}" type="presParOf" srcId="{2C78C08F-35CD-4AE3-9896-B893E754F52A}" destId="{F5ADFB7D-BB9F-4C9E-A5D2-613986B4AF58}" srcOrd="1" destOrd="0" presId="urn:microsoft.com/office/officeart/2008/layout/HorizontalMultiLevelHierarchy"/>
    <dgm:cxn modelId="{F699F19E-8332-45EF-BDCA-5CD66587226C}" type="presParOf" srcId="{F5ADFB7D-BB9F-4C9E-A5D2-613986B4AF58}" destId="{590289DD-B941-4721-8097-5D391CCAEB4E}" srcOrd="0" destOrd="0" presId="urn:microsoft.com/office/officeart/2008/layout/HorizontalMultiLevelHierarchy"/>
    <dgm:cxn modelId="{73ED1286-E234-4EDB-B90D-E047A6542B72}" type="presParOf" srcId="{F5ADFB7D-BB9F-4C9E-A5D2-613986B4AF58}" destId="{0A41ADAA-8F02-417A-9432-E0E4461E2856}" srcOrd="1" destOrd="0" presId="urn:microsoft.com/office/officeart/2008/layout/HorizontalMultiLevelHierarchy"/>
    <dgm:cxn modelId="{FAABF933-F255-4CCE-BC65-077B500F776C}" type="presParOf" srcId="{C7FC80AA-E40E-471A-AE73-83B54D0AC318}" destId="{30C3E33C-75EB-4AC2-B2DA-B46FC57CCC04}" srcOrd="4" destOrd="0" presId="urn:microsoft.com/office/officeart/2008/layout/HorizontalMultiLevelHierarchy"/>
    <dgm:cxn modelId="{89797E0E-96DA-4391-AE56-153B40698AE0}" type="presParOf" srcId="{30C3E33C-75EB-4AC2-B2DA-B46FC57CCC04}" destId="{84E0C3BF-B27C-4584-83AF-BE6EB0935D13}" srcOrd="0" destOrd="0" presId="urn:microsoft.com/office/officeart/2008/layout/HorizontalMultiLevelHierarchy"/>
    <dgm:cxn modelId="{CB01423C-E12C-4434-9D28-22B41C7733FB}" type="presParOf" srcId="{C7FC80AA-E40E-471A-AE73-83B54D0AC318}" destId="{FD4DFA52-60A6-4A68-AAFA-913D71E0D3E1}" srcOrd="5" destOrd="0" presId="urn:microsoft.com/office/officeart/2008/layout/HorizontalMultiLevelHierarchy"/>
    <dgm:cxn modelId="{B217B958-E855-40D6-B95C-8797A62270C4}" type="presParOf" srcId="{FD4DFA52-60A6-4A68-AAFA-913D71E0D3E1}" destId="{D1C5DC33-162B-4796-8E04-9A7C16C4F3AC}" srcOrd="0" destOrd="0" presId="urn:microsoft.com/office/officeart/2008/layout/HorizontalMultiLevelHierarchy"/>
    <dgm:cxn modelId="{50DCED7C-BC0E-4A5B-B737-0DD3CE071F17}" type="presParOf" srcId="{FD4DFA52-60A6-4A68-AAFA-913D71E0D3E1}" destId="{99769D73-D2CA-4E43-8816-2C7A53DB8B50}" srcOrd="1" destOrd="0" presId="urn:microsoft.com/office/officeart/2008/layout/HorizontalMultiLevelHierarchy"/>
    <dgm:cxn modelId="{77AA0F15-EA76-4989-984A-BF0E4AC72986}" type="presParOf" srcId="{99769D73-D2CA-4E43-8816-2C7A53DB8B50}" destId="{D7B2536C-9CFB-466F-AFBB-470EE5AAAA78}" srcOrd="0" destOrd="0" presId="urn:microsoft.com/office/officeart/2008/layout/HorizontalMultiLevelHierarchy"/>
    <dgm:cxn modelId="{E88C9E5D-B586-4870-B50A-B047018DF23D}" type="presParOf" srcId="{D7B2536C-9CFB-466F-AFBB-470EE5AAAA78}" destId="{1310ABFC-E528-47E8-8DCC-329A7EA871DA}" srcOrd="0" destOrd="0" presId="urn:microsoft.com/office/officeart/2008/layout/HorizontalMultiLevelHierarchy"/>
    <dgm:cxn modelId="{DF91FB9F-BDC6-4189-AE06-83AD1B78C38E}" type="presParOf" srcId="{99769D73-D2CA-4E43-8816-2C7A53DB8B50}" destId="{8CE852F0-CEFF-411C-9337-4450289DD78C}" srcOrd="1" destOrd="0" presId="urn:microsoft.com/office/officeart/2008/layout/HorizontalMultiLevelHierarchy"/>
    <dgm:cxn modelId="{F07A1FAB-41E2-4D59-B4E4-F027BE981A77}" type="presParOf" srcId="{8CE852F0-CEFF-411C-9337-4450289DD78C}" destId="{E1749C8C-115C-4576-AE98-847620FCE859}" srcOrd="0" destOrd="0" presId="urn:microsoft.com/office/officeart/2008/layout/HorizontalMultiLevelHierarchy"/>
    <dgm:cxn modelId="{3B081F4A-8A37-4A21-96B1-1120E6205F3E}" type="presParOf" srcId="{8CE852F0-CEFF-411C-9337-4450289DD78C}" destId="{EF839E1C-333A-483C-881B-351A1870D95B}" srcOrd="1" destOrd="0" presId="urn:microsoft.com/office/officeart/2008/layout/HorizontalMultiLevelHierarchy"/>
    <dgm:cxn modelId="{B335F577-2318-4A41-A816-36FA68FD80C9}" type="presParOf" srcId="{C7FC80AA-E40E-471A-AE73-83B54D0AC318}" destId="{B12C7CF5-F907-4A9B-8D3A-BEFBFC86E3B4}" srcOrd="6" destOrd="0" presId="urn:microsoft.com/office/officeart/2008/layout/HorizontalMultiLevelHierarchy"/>
    <dgm:cxn modelId="{EF032E05-C560-4A18-A2C2-00F6C40E5070}" type="presParOf" srcId="{B12C7CF5-F907-4A9B-8D3A-BEFBFC86E3B4}" destId="{FE2A0D52-08DA-4AAA-8F17-F432EECDEE37}" srcOrd="0" destOrd="0" presId="urn:microsoft.com/office/officeart/2008/layout/HorizontalMultiLevelHierarchy"/>
    <dgm:cxn modelId="{E7941E78-83CD-4661-A251-31CC948F80E4}" type="presParOf" srcId="{C7FC80AA-E40E-471A-AE73-83B54D0AC318}" destId="{71A0FA80-9036-40F8-BB03-B03D3FC5817E}" srcOrd="7" destOrd="0" presId="urn:microsoft.com/office/officeart/2008/layout/HorizontalMultiLevelHierarchy"/>
    <dgm:cxn modelId="{E2B634DE-0DB6-41DF-A07C-88F46C9E8A2D}" type="presParOf" srcId="{71A0FA80-9036-40F8-BB03-B03D3FC5817E}" destId="{0B9806AF-ED4E-4118-8E34-23350C84C010}" srcOrd="0" destOrd="0" presId="urn:microsoft.com/office/officeart/2008/layout/HorizontalMultiLevelHierarchy"/>
    <dgm:cxn modelId="{D412EBE6-2F0D-45A4-914B-F39170BF03EB}" type="presParOf" srcId="{71A0FA80-9036-40F8-BB03-B03D3FC5817E}" destId="{C13106F8-3897-40C0-A2DA-F76D62EBB427}" srcOrd="1" destOrd="0" presId="urn:microsoft.com/office/officeart/2008/layout/HorizontalMultiLevelHierarchy"/>
    <dgm:cxn modelId="{91B77577-D716-4145-BB87-F8309CAA1EA5}" type="presParOf" srcId="{C13106F8-3897-40C0-A2DA-F76D62EBB427}" destId="{5868A460-282C-4604-8F85-26D970DCD407}" srcOrd="0" destOrd="0" presId="urn:microsoft.com/office/officeart/2008/layout/HorizontalMultiLevelHierarchy"/>
    <dgm:cxn modelId="{7F49FFA7-8DBF-4B0D-9422-738972D081BF}" type="presParOf" srcId="{5868A460-282C-4604-8F85-26D970DCD407}" destId="{26864B82-E2A3-49A5-BF17-3AFBA33967E1}" srcOrd="0" destOrd="0" presId="urn:microsoft.com/office/officeart/2008/layout/HorizontalMultiLevelHierarchy"/>
    <dgm:cxn modelId="{3C2B086C-7E62-494C-B080-8AFD981CC508}" type="presParOf" srcId="{C13106F8-3897-40C0-A2DA-F76D62EBB427}" destId="{22DD7922-87D4-440B-B0BF-B1702DF3A447}" srcOrd="1" destOrd="0" presId="urn:microsoft.com/office/officeart/2008/layout/HorizontalMultiLevelHierarchy"/>
    <dgm:cxn modelId="{D82A7F66-7C8A-4D83-8ABF-BC6AA3083EA2}" type="presParOf" srcId="{22DD7922-87D4-440B-B0BF-B1702DF3A447}" destId="{3947411B-E927-43AB-B444-3EE1C576A193}" srcOrd="0" destOrd="0" presId="urn:microsoft.com/office/officeart/2008/layout/HorizontalMultiLevelHierarchy"/>
    <dgm:cxn modelId="{681FB7C2-D188-444D-9DEE-174D2EAEE024}" type="presParOf" srcId="{22DD7922-87D4-440B-B0BF-B1702DF3A447}" destId="{CB9600C6-06EC-4A4F-8378-C50E3A0014D7}" srcOrd="1" destOrd="0" presId="urn:microsoft.com/office/officeart/2008/layout/HorizontalMultiLevelHierarchy"/>
    <dgm:cxn modelId="{359AE65B-1C14-44D9-8A5D-B322D0FB5684}" type="presParOf" srcId="{C7FC80AA-E40E-471A-AE73-83B54D0AC318}" destId="{0F4EC920-ACB0-44D5-A309-3C05741BE8E7}" srcOrd="8" destOrd="0" presId="urn:microsoft.com/office/officeart/2008/layout/HorizontalMultiLevelHierarchy"/>
    <dgm:cxn modelId="{5D215D51-32E3-4E42-8B2B-C268587602B9}" type="presParOf" srcId="{0F4EC920-ACB0-44D5-A309-3C05741BE8E7}" destId="{59FB9C08-659C-41A8-992D-7F03E00E5844}" srcOrd="0" destOrd="0" presId="urn:microsoft.com/office/officeart/2008/layout/HorizontalMultiLevelHierarchy"/>
    <dgm:cxn modelId="{6D8D5931-6918-4B4D-9DB7-6CA580CDD35A}" type="presParOf" srcId="{C7FC80AA-E40E-471A-AE73-83B54D0AC318}" destId="{394E1F0C-D5A1-42ED-903E-57F29CEE03FB}" srcOrd="9" destOrd="0" presId="urn:microsoft.com/office/officeart/2008/layout/HorizontalMultiLevelHierarchy"/>
    <dgm:cxn modelId="{9238473C-BFD8-4798-946B-8DB5F8A04CF7}" type="presParOf" srcId="{394E1F0C-D5A1-42ED-903E-57F29CEE03FB}" destId="{C198001B-1C91-4ACD-B83B-E0B63BD53D31}" srcOrd="0" destOrd="0" presId="urn:microsoft.com/office/officeart/2008/layout/HorizontalMultiLevelHierarchy"/>
    <dgm:cxn modelId="{26964135-9A98-412E-AF3E-189E5944F0E7}" type="presParOf" srcId="{394E1F0C-D5A1-42ED-903E-57F29CEE03FB}" destId="{7D9F0CB6-4116-4131-B16C-EBE8401BD878}" srcOrd="1" destOrd="0" presId="urn:microsoft.com/office/officeart/2008/layout/HorizontalMultiLevelHierarchy"/>
    <dgm:cxn modelId="{5F09E64B-C6E0-4B49-964C-F782218E4BAA}" type="presParOf" srcId="{7D9F0CB6-4116-4131-B16C-EBE8401BD878}" destId="{75326B01-7F66-4752-B00E-B6F84EA94DF1}" srcOrd="0" destOrd="0" presId="urn:microsoft.com/office/officeart/2008/layout/HorizontalMultiLevelHierarchy"/>
    <dgm:cxn modelId="{C6676D26-9100-4A80-8A55-0DF225D0DF9C}" type="presParOf" srcId="{75326B01-7F66-4752-B00E-B6F84EA94DF1}" destId="{2F94B660-A2B2-4644-A6B7-6E8EC15DAA5F}" srcOrd="0" destOrd="0" presId="urn:microsoft.com/office/officeart/2008/layout/HorizontalMultiLevelHierarchy"/>
    <dgm:cxn modelId="{72EABD0D-1020-4A6F-9C7F-B791C3D37BB7}" type="presParOf" srcId="{7D9F0CB6-4116-4131-B16C-EBE8401BD878}" destId="{A26E43E9-CBE2-44DF-A566-5B1D92C4B62C}" srcOrd="1" destOrd="0" presId="urn:microsoft.com/office/officeart/2008/layout/HorizontalMultiLevelHierarchy"/>
    <dgm:cxn modelId="{2AC50876-EE8D-401D-B8B4-F0D004DDBEA4}" type="presParOf" srcId="{A26E43E9-CBE2-44DF-A566-5B1D92C4B62C}" destId="{9BD33F68-683F-4074-9D4E-9A50DCFF5EA1}" srcOrd="0" destOrd="0" presId="urn:microsoft.com/office/officeart/2008/layout/HorizontalMultiLevelHierarchy"/>
    <dgm:cxn modelId="{89C69A39-DC98-46FE-853D-ADBF0D07F183}" type="presParOf" srcId="{A26E43E9-CBE2-44DF-A566-5B1D92C4B62C}" destId="{A513EB6D-D453-4A5C-B7D7-0E957E3EB6AB}" srcOrd="1" destOrd="0" presId="urn:microsoft.com/office/officeart/2008/layout/HorizontalMultiLevelHierarchy"/>
    <dgm:cxn modelId="{D2DE3CFB-92D6-4EBC-9B18-DEDCB852A27F}" type="presParOf" srcId="{C7FC80AA-E40E-471A-AE73-83B54D0AC318}" destId="{8D75568C-49C9-496F-AF09-47029FE84C72}" srcOrd="10" destOrd="0" presId="urn:microsoft.com/office/officeart/2008/layout/HorizontalMultiLevelHierarchy"/>
    <dgm:cxn modelId="{251C0623-4D14-4F67-84B7-0A5EC2F55B57}" type="presParOf" srcId="{8D75568C-49C9-496F-AF09-47029FE84C72}" destId="{644697F6-45DF-40AF-AC6D-EBBD7EB6AAFD}" srcOrd="0" destOrd="0" presId="urn:microsoft.com/office/officeart/2008/layout/HorizontalMultiLevelHierarchy"/>
    <dgm:cxn modelId="{BBB10299-0F0C-4F7B-AC09-CEC1C1E97DBF}" type="presParOf" srcId="{C7FC80AA-E40E-471A-AE73-83B54D0AC318}" destId="{D6766F52-42CC-4C0A-A83B-108E12E2AD10}" srcOrd="11" destOrd="0" presId="urn:microsoft.com/office/officeart/2008/layout/HorizontalMultiLevelHierarchy"/>
    <dgm:cxn modelId="{1A9F9E7D-96AB-4BA3-B0AA-D74D1A510128}" type="presParOf" srcId="{D6766F52-42CC-4C0A-A83B-108E12E2AD10}" destId="{EF3446B3-225C-48C5-8E35-B28ED29E6F1D}" srcOrd="0" destOrd="0" presId="urn:microsoft.com/office/officeart/2008/layout/HorizontalMultiLevelHierarchy"/>
    <dgm:cxn modelId="{55BA3020-AC0D-4305-BDAC-A9238B1FC894}" type="presParOf" srcId="{D6766F52-42CC-4C0A-A83B-108E12E2AD10}" destId="{9A3020F4-EA75-48B1-A1D5-CE45BFCF5251}" srcOrd="1" destOrd="0" presId="urn:microsoft.com/office/officeart/2008/layout/HorizontalMultiLevelHierarchy"/>
    <dgm:cxn modelId="{9E0DF1A0-7A47-454F-AF84-842653317F4B}" type="presParOf" srcId="{9A3020F4-EA75-48B1-A1D5-CE45BFCF5251}" destId="{A6549525-C11E-4671-99B0-104405E20E02}" srcOrd="0" destOrd="0" presId="urn:microsoft.com/office/officeart/2008/layout/HorizontalMultiLevelHierarchy"/>
    <dgm:cxn modelId="{BB432680-1984-4CA4-A39D-016EE82DB868}" type="presParOf" srcId="{A6549525-C11E-4671-99B0-104405E20E02}" destId="{E19F9376-9764-41B9-ADB5-C7499BEE7ADA}" srcOrd="0" destOrd="0" presId="urn:microsoft.com/office/officeart/2008/layout/HorizontalMultiLevelHierarchy"/>
    <dgm:cxn modelId="{BAC8D59D-D972-46F8-AD98-F712359863B2}" type="presParOf" srcId="{9A3020F4-EA75-48B1-A1D5-CE45BFCF5251}" destId="{C81FFD39-640E-4794-B5A3-BB3BD9F617FE}" srcOrd="1" destOrd="0" presId="urn:microsoft.com/office/officeart/2008/layout/HorizontalMultiLevelHierarchy"/>
    <dgm:cxn modelId="{FE004259-48B7-4262-AD80-527882A478C4}" type="presParOf" srcId="{C81FFD39-640E-4794-B5A3-BB3BD9F617FE}" destId="{12E2CFD0-0B80-4730-A67F-2482BAFE80E0}" srcOrd="0" destOrd="0" presId="urn:microsoft.com/office/officeart/2008/layout/HorizontalMultiLevelHierarchy"/>
    <dgm:cxn modelId="{1F72ADAE-DE79-4FAC-8A79-A482D85F8EA1}" type="presParOf" srcId="{C81FFD39-640E-4794-B5A3-BB3BD9F617FE}" destId="{007FA802-033A-49BA-9D99-92B6F02A184C}" srcOrd="1" destOrd="0" presId="urn:microsoft.com/office/officeart/2008/layout/HorizontalMultiLevelHierarchy"/>
    <dgm:cxn modelId="{2A9E1EAC-3513-4F19-8F95-DBC70F512248}" type="presParOf" srcId="{C7FC80AA-E40E-471A-AE73-83B54D0AC318}" destId="{A5D8D0CB-0243-4F27-9FD7-998FB093D9EE}" srcOrd="12" destOrd="0" presId="urn:microsoft.com/office/officeart/2008/layout/HorizontalMultiLevelHierarchy"/>
    <dgm:cxn modelId="{2C1C6CF5-7893-4F67-B2DE-992BD134D0A5}" type="presParOf" srcId="{A5D8D0CB-0243-4F27-9FD7-998FB093D9EE}" destId="{626808B4-F0F4-4546-B0D5-B32E15183780}" srcOrd="0" destOrd="0" presId="urn:microsoft.com/office/officeart/2008/layout/HorizontalMultiLevelHierarchy"/>
    <dgm:cxn modelId="{2C63E3EA-7CA1-478E-B928-992BC911BAF8}" type="presParOf" srcId="{C7FC80AA-E40E-471A-AE73-83B54D0AC318}" destId="{E570F87F-9D1C-41E6-AC13-C52AC29D89DE}" srcOrd="13" destOrd="0" presId="urn:microsoft.com/office/officeart/2008/layout/HorizontalMultiLevelHierarchy"/>
    <dgm:cxn modelId="{07ECF727-533F-4380-9D0C-B61404B1310B}" type="presParOf" srcId="{E570F87F-9D1C-41E6-AC13-C52AC29D89DE}" destId="{D3AA0954-2B03-4260-8623-84910ECA5DB1}" srcOrd="0" destOrd="0" presId="urn:microsoft.com/office/officeart/2008/layout/HorizontalMultiLevelHierarchy"/>
    <dgm:cxn modelId="{9BDE3A42-7F99-46E3-B955-0E433BFDA53C}" type="presParOf" srcId="{E570F87F-9D1C-41E6-AC13-C52AC29D89DE}" destId="{B31572DC-4E2B-4B3B-A61D-6DEAB896A015}" srcOrd="1" destOrd="0" presId="urn:microsoft.com/office/officeart/2008/layout/HorizontalMultiLevelHierarchy"/>
    <dgm:cxn modelId="{0C06A6B7-227F-438A-8CD7-7CC2F52280E5}" type="presParOf" srcId="{B31572DC-4E2B-4B3B-A61D-6DEAB896A015}" destId="{C62828E8-4895-413D-901C-CDED6B1B87E7}" srcOrd="0" destOrd="0" presId="urn:microsoft.com/office/officeart/2008/layout/HorizontalMultiLevelHierarchy"/>
    <dgm:cxn modelId="{9B16F6C4-3630-4BE5-9A83-BE97FC6FFB9F}" type="presParOf" srcId="{C62828E8-4895-413D-901C-CDED6B1B87E7}" destId="{334B899F-7E39-4D57-A79D-0EB30964F01F}" srcOrd="0" destOrd="0" presId="urn:microsoft.com/office/officeart/2008/layout/HorizontalMultiLevelHierarchy"/>
    <dgm:cxn modelId="{EA4F4CA6-066D-4ECA-A2CD-1E8ABEB10652}" type="presParOf" srcId="{B31572DC-4E2B-4B3B-A61D-6DEAB896A015}" destId="{D501CD2B-7BB8-4363-8198-848884B82BA9}" srcOrd="1" destOrd="0" presId="urn:microsoft.com/office/officeart/2008/layout/HorizontalMultiLevelHierarchy"/>
    <dgm:cxn modelId="{D4B9622E-6113-4235-812D-71C97A793F77}" type="presParOf" srcId="{D501CD2B-7BB8-4363-8198-848884B82BA9}" destId="{332EB7C3-F1AE-4D38-8F1D-95E078839244}" srcOrd="0" destOrd="0" presId="urn:microsoft.com/office/officeart/2008/layout/HorizontalMultiLevelHierarchy"/>
    <dgm:cxn modelId="{C18E093D-2D46-4B29-995A-2848983813D6}" type="presParOf" srcId="{D501CD2B-7BB8-4363-8198-848884B82BA9}" destId="{4D5FB8CD-97DB-4826-807A-ABD5CC80FC69}"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2E8CFB-9873-4958-AD39-2C736CA0972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0205D51-A796-4C46-B344-DA505A2B7003}">
      <dgm:prSet phldrT="[Κείμενο]" custT="1"/>
      <dgm:spPr/>
      <dgm:t>
        <a:bodyPr/>
        <a:lstStyle/>
        <a:p>
          <a:r>
            <a:rPr lang="en-US" sz="2000" b="1" dirty="0" smtClean="0"/>
            <a:t>Pre Production Phase</a:t>
          </a:r>
          <a:endParaRPr lang="en-GB" sz="2000" dirty="0"/>
        </a:p>
      </dgm:t>
    </dgm:pt>
    <dgm:pt modelId="{A7D6B878-188A-4D4E-B60F-08BBD9E789FB}" type="parTrans" cxnId="{51C16D84-584E-4BB7-91C4-45CEDD1265DE}">
      <dgm:prSet/>
      <dgm:spPr/>
      <dgm:t>
        <a:bodyPr/>
        <a:lstStyle/>
        <a:p>
          <a:endParaRPr lang="en-GB" sz="2000"/>
        </a:p>
      </dgm:t>
    </dgm:pt>
    <dgm:pt modelId="{5A46DD99-A70A-4A6E-8173-13A892965DA3}" type="sibTrans" cxnId="{51C16D84-584E-4BB7-91C4-45CEDD1265DE}">
      <dgm:prSet>
        <dgm:style>
          <a:lnRef idx="1">
            <a:schemeClr val="accent1"/>
          </a:lnRef>
          <a:fillRef idx="3">
            <a:schemeClr val="accent1"/>
          </a:fillRef>
          <a:effectRef idx="2">
            <a:schemeClr val="accent1"/>
          </a:effectRef>
          <a:fontRef idx="minor">
            <a:schemeClr val="lt1"/>
          </a:fontRef>
        </dgm:style>
      </dgm:prSet>
      <dgm:spPr>
        <a:effectLst/>
      </dgm:spPr>
      <dgm:t>
        <a:bodyPr/>
        <a:lstStyle/>
        <a:p>
          <a:endParaRPr lang="en-GB" sz="2000"/>
        </a:p>
      </dgm:t>
    </dgm:pt>
    <dgm:pt modelId="{8C2AB9A7-9F9E-49F2-A6D3-E0C1AD406C5B}">
      <dgm:prSet phldrT="[Κείμενο]" custT="1"/>
      <dgm:spPr/>
      <dgm:t>
        <a:bodyPr/>
        <a:lstStyle/>
        <a:p>
          <a:r>
            <a:rPr lang="en-US" sz="2000" b="1" dirty="0" smtClean="0"/>
            <a:t>Production Phase</a:t>
          </a:r>
          <a:endParaRPr lang="en-GB" sz="2000" dirty="0"/>
        </a:p>
      </dgm:t>
    </dgm:pt>
    <dgm:pt modelId="{5AC7F1B5-12A1-430A-9E2F-A838B76E0B32}" type="parTrans" cxnId="{3FA0AA22-63AD-483A-81C0-FD79C427BCA0}">
      <dgm:prSet/>
      <dgm:spPr/>
      <dgm:t>
        <a:bodyPr/>
        <a:lstStyle/>
        <a:p>
          <a:endParaRPr lang="en-GB" sz="2000"/>
        </a:p>
      </dgm:t>
    </dgm:pt>
    <dgm:pt modelId="{5F2DCF43-B7BD-41F8-8B98-194DBA9DE42D}" type="sibTrans" cxnId="{3FA0AA22-63AD-483A-81C0-FD79C427BCA0}">
      <dgm:prSet>
        <dgm:style>
          <a:lnRef idx="1">
            <a:schemeClr val="accent1"/>
          </a:lnRef>
          <a:fillRef idx="3">
            <a:schemeClr val="accent1"/>
          </a:fillRef>
          <a:effectRef idx="2">
            <a:schemeClr val="accent1"/>
          </a:effectRef>
          <a:fontRef idx="minor">
            <a:schemeClr val="lt1"/>
          </a:fontRef>
        </dgm:style>
      </dgm:prSet>
      <dgm:spPr>
        <a:effectLst/>
      </dgm:spPr>
      <dgm:t>
        <a:bodyPr/>
        <a:lstStyle/>
        <a:p>
          <a:endParaRPr lang="en-GB" sz="2000"/>
        </a:p>
      </dgm:t>
    </dgm:pt>
    <dgm:pt modelId="{B5E62167-C025-41BD-878F-0149CE21AEC3}">
      <dgm:prSet custT="1"/>
      <dgm:spPr/>
      <dgm:t>
        <a:bodyPr/>
        <a:lstStyle/>
        <a:p>
          <a:r>
            <a:rPr lang="en-US" sz="2000" dirty="0" smtClean="0"/>
            <a:t>Writing a narrative script</a:t>
          </a:r>
          <a:endParaRPr lang="en-US" sz="2000" b="1" dirty="0"/>
        </a:p>
      </dgm:t>
    </dgm:pt>
    <dgm:pt modelId="{875EAE10-B2F2-4E88-BEA1-5012918A09E7}" type="parTrans" cxnId="{529354FA-5BB9-4AA9-8A68-2EB813CCE911}">
      <dgm:prSet/>
      <dgm:spPr/>
      <dgm:t>
        <a:bodyPr/>
        <a:lstStyle/>
        <a:p>
          <a:endParaRPr lang="en-GB" sz="2000"/>
        </a:p>
      </dgm:t>
    </dgm:pt>
    <dgm:pt modelId="{11DA4C22-3C8D-4ADB-A5A2-A4DB824EF6F7}" type="sibTrans" cxnId="{529354FA-5BB9-4AA9-8A68-2EB813CCE911}">
      <dgm:prSet/>
      <dgm:spPr/>
      <dgm:t>
        <a:bodyPr/>
        <a:lstStyle/>
        <a:p>
          <a:endParaRPr lang="en-GB" sz="2000"/>
        </a:p>
      </dgm:t>
    </dgm:pt>
    <dgm:pt modelId="{50AD98A6-836F-4BCF-9D1D-3E1A21CE52C0}">
      <dgm:prSet custT="1"/>
      <dgm:spPr/>
      <dgm:t>
        <a:bodyPr/>
        <a:lstStyle/>
        <a:p>
          <a:r>
            <a:rPr lang="en-US" sz="2000" dirty="0" smtClean="0"/>
            <a:t>Planning the project</a:t>
          </a:r>
          <a:endParaRPr lang="en-US" sz="2000" dirty="0"/>
        </a:p>
      </dgm:t>
    </dgm:pt>
    <dgm:pt modelId="{CEDB63DE-A86D-45AD-ACBB-FB06DDE4C20F}" type="parTrans" cxnId="{1AF1521F-A781-45BD-B006-4689B2F56559}">
      <dgm:prSet/>
      <dgm:spPr/>
      <dgm:t>
        <a:bodyPr/>
        <a:lstStyle/>
        <a:p>
          <a:endParaRPr lang="en-GB" sz="2000"/>
        </a:p>
      </dgm:t>
    </dgm:pt>
    <dgm:pt modelId="{37C09EDA-D204-4EA3-8C22-93343564A5F6}" type="sibTrans" cxnId="{1AF1521F-A781-45BD-B006-4689B2F56559}">
      <dgm:prSet/>
      <dgm:spPr/>
      <dgm:t>
        <a:bodyPr/>
        <a:lstStyle/>
        <a:p>
          <a:endParaRPr lang="en-GB" sz="2000"/>
        </a:p>
      </dgm:t>
    </dgm:pt>
    <dgm:pt modelId="{90575D3A-152B-4E6B-8CE9-4FCDBA68897F}">
      <dgm:prSet custT="1"/>
      <dgm:spPr/>
      <dgm:t>
        <a:bodyPr/>
        <a:lstStyle/>
        <a:p>
          <a:r>
            <a:rPr lang="en-US" sz="2000" dirty="0" smtClean="0"/>
            <a:t>Organizing project folders</a:t>
          </a:r>
          <a:endParaRPr lang="el-GR" sz="2000" dirty="0"/>
        </a:p>
      </dgm:t>
    </dgm:pt>
    <dgm:pt modelId="{CCD8EEBC-BCA1-42D2-B2AF-A87A770E1867}" type="parTrans" cxnId="{FFA597DE-D6F4-49B2-A46B-B314859E1E16}">
      <dgm:prSet/>
      <dgm:spPr/>
      <dgm:t>
        <a:bodyPr/>
        <a:lstStyle/>
        <a:p>
          <a:endParaRPr lang="en-GB" sz="2000"/>
        </a:p>
      </dgm:t>
    </dgm:pt>
    <dgm:pt modelId="{DD8705BD-5F9D-4568-8071-67597080EEA7}" type="sibTrans" cxnId="{FFA597DE-D6F4-49B2-A46B-B314859E1E16}">
      <dgm:prSet/>
      <dgm:spPr/>
      <dgm:t>
        <a:bodyPr/>
        <a:lstStyle/>
        <a:p>
          <a:endParaRPr lang="en-GB" sz="2000"/>
        </a:p>
      </dgm:t>
    </dgm:pt>
    <dgm:pt modelId="{5A231069-D444-420F-8850-1326E922B31C}">
      <dgm:prSet custT="1"/>
      <dgm:spPr/>
      <dgm:t>
        <a:bodyPr/>
        <a:lstStyle/>
        <a:p>
          <a:r>
            <a:rPr lang="en-US" sz="2000" dirty="0" smtClean="0"/>
            <a:t>Making the voiceover</a:t>
          </a:r>
          <a:endParaRPr lang="en-US" sz="2000" dirty="0"/>
        </a:p>
      </dgm:t>
    </dgm:pt>
    <dgm:pt modelId="{587AACDC-D6E1-4A15-85A5-BB82C0584E50}" type="parTrans" cxnId="{42651AE1-123D-4262-B25A-20988F6C2917}">
      <dgm:prSet/>
      <dgm:spPr/>
      <dgm:t>
        <a:bodyPr/>
        <a:lstStyle/>
        <a:p>
          <a:endParaRPr lang="en-GB" sz="2000"/>
        </a:p>
      </dgm:t>
    </dgm:pt>
    <dgm:pt modelId="{5539E7DC-C882-4273-9D3C-8956ADCDB84B}" type="sibTrans" cxnId="{42651AE1-123D-4262-B25A-20988F6C2917}">
      <dgm:prSet/>
      <dgm:spPr/>
      <dgm:t>
        <a:bodyPr/>
        <a:lstStyle/>
        <a:p>
          <a:endParaRPr lang="en-GB" sz="2000"/>
        </a:p>
      </dgm:t>
    </dgm:pt>
    <dgm:pt modelId="{C46F438B-4180-443D-9F16-CB45CF379296}">
      <dgm:prSet custT="1"/>
      <dgm:spPr/>
      <dgm:t>
        <a:bodyPr/>
        <a:lstStyle/>
        <a:p>
          <a:r>
            <a:rPr lang="en-US" sz="2000" smtClean="0"/>
            <a:t>Gathering and preparing media resources </a:t>
          </a:r>
          <a:endParaRPr lang="en-US" sz="2000" dirty="0"/>
        </a:p>
      </dgm:t>
    </dgm:pt>
    <dgm:pt modelId="{07C6E624-B25D-468F-925A-CFCF3CA3457E}" type="parTrans" cxnId="{ABE3B5FB-F34D-4F89-A94C-D7A28C90BB6D}">
      <dgm:prSet/>
      <dgm:spPr/>
      <dgm:t>
        <a:bodyPr/>
        <a:lstStyle/>
        <a:p>
          <a:endParaRPr lang="en-GB" sz="2000"/>
        </a:p>
      </dgm:t>
    </dgm:pt>
    <dgm:pt modelId="{C15C631E-83F5-45F2-8241-9B01F8A477A7}" type="sibTrans" cxnId="{ABE3B5FB-F34D-4F89-A94C-D7A28C90BB6D}">
      <dgm:prSet/>
      <dgm:spPr/>
      <dgm:t>
        <a:bodyPr/>
        <a:lstStyle/>
        <a:p>
          <a:endParaRPr lang="en-GB" sz="2000"/>
        </a:p>
      </dgm:t>
    </dgm:pt>
    <dgm:pt modelId="{A0A18F15-C8C0-4F73-994D-A32CAA5392D6}">
      <dgm:prSet custT="1"/>
      <dgm:spPr/>
      <dgm:t>
        <a:bodyPr/>
        <a:lstStyle/>
        <a:p>
          <a:r>
            <a:rPr lang="en-US" sz="2000" b="1" smtClean="0"/>
            <a:t>Post-production </a:t>
          </a:r>
          <a:r>
            <a:rPr lang="en-US" sz="2000" b="1" dirty="0" smtClean="0"/>
            <a:t>Phase</a:t>
          </a:r>
          <a:endParaRPr lang="en-US" sz="2000" dirty="0"/>
        </a:p>
      </dgm:t>
    </dgm:pt>
    <dgm:pt modelId="{6BFCC2F2-93BB-4E19-BEA3-4191C7CDFA05}" type="parTrans" cxnId="{C81C157D-99C9-4625-981F-5363C8D76925}">
      <dgm:prSet/>
      <dgm:spPr/>
      <dgm:t>
        <a:bodyPr/>
        <a:lstStyle/>
        <a:p>
          <a:endParaRPr lang="en-GB" sz="2000"/>
        </a:p>
      </dgm:t>
    </dgm:pt>
    <dgm:pt modelId="{E63FF52D-BBA1-4A04-A212-49777B5D822D}" type="sibTrans" cxnId="{C81C157D-99C9-4625-981F-5363C8D76925}">
      <dgm:prSet/>
      <dgm:spPr/>
      <dgm:t>
        <a:bodyPr/>
        <a:lstStyle/>
        <a:p>
          <a:endParaRPr lang="en-GB" sz="2000"/>
        </a:p>
      </dgm:t>
    </dgm:pt>
    <dgm:pt modelId="{082A8325-159E-432A-9D29-A62FBFA8204E}">
      <dgm:prSet custT="1"/>
      <dgm:spPr/>
      <dgm:t>
        <a:bodyPr/>
        <a:lstStyle/>
        <a:p>
          <a:r>
            <a:rPr lang="en-US" sz="2000" smtClean="0"/>
            <a:t>Putting it ALL together</a:t>
          </a:r>
          <a:endParaRPr lang="en-US" sz="2000" b="1" dirty="0"/>
        </a:p>
      </dgm:t>
    </dgm:pt>
    <dgm:pt modelId="{CE3FCAB4-2F21-41B7-AF9C-0FCD2A576A1E}" type="parTrans" cxnId="{7C77FD92-E521-436A-A290-ED1117A7F9CD}">
      <dgm:prSet/>
      <dgm:spPr/>
      <dgm:t>
        <a:bodyPr/>
        <a:lstStyle/>
        <a:p>
          <a:endParaRPr lang="en-GB" sz="2000"/>
        </a:p>
      </dgm:t>
    </dgm:pt>
    <dgm:pt modelId="{21C00884-1B4E-4329-B5D6-741526DDF62F}" type="sibTrans" cxnId="{7C77FD92-E521-436A-A290-ED1117A7F9CD}">
      <dgm:prSet/>
      <dgm:spPr/>
      <dgm:t>
        <a:bodyPr/>
        <a:lstStyle/>
        <a:p>
          <a:endParaRPr lang="en-GB" sz="2000"/>
        </a:p>
      </dgm:t>
    </dgm:pt>
    <dgm:pt modelId="{7CE90A74-5D36-40BF-A2B3-81453E741AF5}">
      <dgm:prSet custT="1"/>
      <dgm:spPr/>
      <dgm:t>
        <a:bodyPr/>
        <a:lstStyle/>
        <a:p>
          <a:r>
            <a:rPr lang="en-US" sz="2000" smtClean="0"/>
            <a:t>Save project</a:t>
          </a:r>
          <a:endParaRPr lang="en-US" sz="2000" dirty="0"/>
        </a:p>
      </dgm:t>
    </dgm:pt>
    <dgm:pt modelId="{DB47B24D-F367-4349-8A07-5ADD7CBA6128}" type="parTrans" cxnId="{2BA642A9-DE64-4078-A933-260E5D2FB809}">
      <dgm:prSet/>
      <dgm:spPr/>
      <dgm:t>
        <a:bodyPr/>
        <a:lstStyle/>
        <a:p>
          <a:endParaRPr lang="en-GB" sz="2000"/>
        </a:p>
      </dgm:t>
    </dgm:pt>
    <dgm:pt modelId="{090AA117-5282-45C3-9F67-22E099302239}" type="sibTrans" cxnId="{2BA642A9-DE64-4078-A933-260E5D2FB809}">
      <dgm:prSet/>
      <dgm:spPr/>
      <dgm:t>
        <a:bodyPr/>
        <a:lstStyle/>
        <a:p>
          <a:endParaRPr lang="en-GB" sz="2000"/>
        </a:p>
      </dgm:t>
    </dgm:pt>
    <dgm:pt modelId="{5503346F-3E77-4DC9-BF86-0BDAA1A2BB47}">
      <dgm:prSet custT="1"/>
      <dgm:spPr/>
      <dgm:t>
        <a:bodyPr/>
        <a:lstStyle/>
        <a:p>
          <a:r>
            <a:rPr lang="en-US" sz="2000" smtClean="0"/>
            <a:t>Distribution  </a:t>
          </a:r>
          <a:endParaRPr lang="en-US" sz="2000" dirty="0"/>
        </a:p>
      </dgm:t>
    </dgm:pt>
    <dgm:pt modelId="{354CF864-325D-4A4B-B4D7-BA67A23DCA99}" type="parTrans" cxnId="{013DF0CB-C226-4568-9789-2B9032F8A5BE}">
      <dgm:prSet/>
      <dgm:spPr/>
      <dgm:t>
        <a:bodyPr/>
        <a:lstStyle/>
        <a:p>
          <a:endParaRPr lang="en-GB" sz="2000"/>
        </a:p>
      </dgm:t>
    </dgm:pt>
    <dgm:pt modelId="{E8E7AC99-22E3-41A6-AB0D-245B1D47293B}" type="sibTrans" cxnId="{013DF0CB-C226-4568-9789-2B9032F8A5BE}">
      <dgm:prSet/>
      <dgm:spPr/>
      <dgm:t>
        <a:bodyPr/>
        <a:lstStyle/>
        <a:p>
          <a:endParaRPr lang="en-GB" sz="2000"/>
        </a:p>
      </dgm:t>
    </dgm:pt>
    <dgm:pt modelId="{2B11BB65-16AC-49C1-B563-3370936AB4E6}" type="pres">
      <dgm:prSet presAssocID="{C02E8CFB-9873-4958-AD39-2C736CA0972D}" presName="linearFlow" presStyleCnt="0">
        <dgm:presLayoutVars>
          <dgm:dir/>
          <dgm:animLvl val="lvl"/>
          <dgm:resizeHandles val="exact"/>
        </dgm:presLayoutVars>
      </dgm:prSet>
      <dgm:spPr/>
      <dgm:t>
        <a:bodyPr/>
        <a:lstStyle/>
        <a:p>
          <a:endParaRPr lang="en-GB"/>
        </a:p>
      </dgm:t>
    </dgm:pt>
    <dgm:pt modelId="{3CD90AC5-D4DB-4856-829A-E441699F57B3}" type="pres">
      <dgm:prSet presAssocID="{10205D51-A796-4C46-B344-DA505A2B7003}" presName="composite" presStyleCnt="0"/>
      <dgm:spPr/>
    </dgm:pt>
    <dgm:pt modelId="{803DCE1C-D934-48FF-9AF8-FAB35A1241C4}" type="pres">
      <dgm:prSet presAssocID="{10205D51-A796-4C46-B344-DA505A2B7003}" presName="parTx" presStyleLbl="node1" presStyleIdx="0" presStyleCnt="3">
        <dgm:presLayoutVars>
          <dgm:chMax val="0"/>
          <dgm:chPref val="0"/>
          <dgm:bulletEnabled val="1"/>
        </dgm:presLayoutVars>
      </dgm:prSet>
      <dgm:spPr/>
      <dgm:t>
        <a:bodyPr/>
        <a:lstStyle/>
        <a:p>
          <a:endParaRPr lang="en-GB"/>
        </a:p>
      </dgm:t>
    </dgm:pt>
    <dgm:pt modelId="{ADEFA405-AE4D-4904-9689-BA93B82FD000}" type="pres">
      <dgm:prSet presAssocID="{10205D51-A796-4C46-B344-DA505A2B7003}" presName="parSh" presStyleLbl="node1" presStyleIdx="0" presStyleCnt="3"/>
      <dgm:spPr/>
      <dgm:t>
        <a:bodyPr/>
        <a:lstStyle/>
        <a:p>
          <a:endParaRPr lang="en-GB"/>
        </a:p>
      </dgm:t>
    </dgm:pt>
    <dgm:pt modelId="{F1A582B2-6C97-4BB3-AC1A-1371B715D418}" type="pres">
      <dgm:prSet presAssocID="{10205D51-A796-4C46-B344-DA505A2B7003}" presName="desTx" presStyleLbl="fgAcc1" presStyleIdx="0" presStyleCnt="3" custScaleY="83590">
        <dgm:presLayoutVars>
          <dgm:bulletEnabled val="1"/>
        </dgm:presLayoutVars>
      </dgm:prSet>
      <dgm:spPr/>
      <dgm:t>
        <a:bodyPr/>
        <a:lstStyle/>
        <a:p>
          <a:endParaRPr lang="en-GB"/>
        </a:p>
      </dgm:t>
    </dgm:pt>
    <dgm:pt modelId="{DAA19B39-1AFD-43DB-9A67-F017E3015A39}" type="pres">
      <dgm:prSet presAssocID="{5A46DD99-A70A-4A6E-8173-13A892965DA3}" presName="sibTrans" presStyleLbl="sibTrans2D1" presStyleIdx="0" presStyleCnt="2"/>
      <dgm:spPr/>
      <dgm:t>
        <a:bodyPr/>
        <a:lstStyle/>
        <a:p>
          <a:endParaRPr lang="en-GB"/>
        </a:p>
      </dgm:t>
    </dgm:pt>
    <dgm:pt modelId="{53A5D28F-608C-41F0-93BF-D624E418B588}" type="pres">
      <dgm:prSet presAssocID="{5A46DD99-A70A-4A6E-8173-13A892965DA3}" presName="connTx" presStyleLbl="sibTrans2D1" presStyleIdx="0" presStyleCnt="2"/>
      <dgm:spPr/>
      <dgm:t>
        <a:bodyPr/>
        <a:lstStyle/>
        <a:p>
          <a:endParaRPr lang="en-GB"/>
        </a:p>
      </dgm:t>
    </dgm:pt>
    <dgm:pt modelId="{2BE19051-21CA-47DA-85CA-AD838D2BB7BE}" type="pres">
      <dgm:prSet presAssocID="{8C2AB9A7-9F9E-49F2-A6D3-E0C1AD406C5B}" presName="composite" presStyleCnt="0"/>
      <dgm:spPr/>
    </dgm:pt>
    <dgm:pt modelId="{958B11E6-F182-4D82-A67C-C317958D107E}" type="pres">
      <dgm:prSet presAssocID="{8C2AB9A7-9F9E-49F2-A6D3-E0C1AD406C5B}" presName="parTx" presStyleLbl="node1" presStyleIdx="0" presStyleCnt="3">
        <dgm:presLayoutVars>
          <dgm:chMax val="0"/>
          <dgm:chPref val="0"/>
          <dgm:bulletEnabled val="1"/>
        </dgm:presLayoutVars>
      </dgm:prSet>
      <dgm:spPr/>
      <dgm:t>
        <a:bodyPr/>
        <a:lstStyle/>
        <a:p>
          <a:endParaRPr lang="en-GB"/>
        </a:p>
      </dgm:t>
    </dgm:pt>
    <dgm:pt modelId="{3FCE8F2B-B372-40D0-B14B-DEF71987E6C9}" type="pres">
      <dgm:prSet presAssocID="{8C2AB9A7-9F9E-49F2-A6D3-E0C1AD406C5B}" presName="parSh" presStyleLbl="node1" presStyleIdx="1" presStyleCnt="3"/>
      <dgm:spPr/>
      <dgm:t>
        <a:bodyPr/>
        <a:lstStyle/>
        <a:p>
          <a:endParaRPr lang="en-GB"/>
        </a:p>
      </dgm:t>
    </dgm:pt>
    <dgm:pt modelId="{68CEBB4B-C58E-4E38-A4F6-AC680101FAFA}" type="pres">
      <dgm:prSet presAssocID="{8C2AB9A7-9F9E-49F2-A6D3-E0C1AD406C5B}" presName="desTx" presStyleLbl="fgAcc1" presStyleIdx="1" presStyleCnt="3" custScaleY="83590">
        <dgm:presLayoutVars>
          <dgm:bulletEnabled val="1"/>
        </dgm:presLayoutVars>
      </dgm:prSet>
      <dgm:spPr/>
      <dgm:t>
        <a:bodyPr/>
        <a:lstStyle/>
        <a:p>
          <a:endParaRPr lang="en-GB"/>
        </a:p>
      </dgm:t>
    </dgm:pt>
    <dgm:pt modelId="{17FC09C3-1835-4D5C-AFD1-5A4704399695}" type="pres">
      <dgm:prSet presAssocID="{5F2DCF43-B7BD-41F8-8B98-194DBA9DE42D}" presName="sibTrans" presStyleLbl="sibTrans2D1" presStyleIdx="1" presStyleCnt="2"/>
      <dgm:spPr/>
      <dgm:t>
        <a:bodyPr/>
        <a:lstStyle/>
        <a:p>
          <a:endParaRPr lang="en-GB"/>
        </a:p>
      </dgm:t>
    </dgm:pt>
    <dgm:pt modelId="{2B4C441B-36C8-471D-923C-AFD4EC6232ED}" type="pres">
      <dgm:prSet presAssocID="{5F2DCF43-B7BD-41F8-8B98-194DBA9DE42D}" presName="connTx" presStyleLbl="sibTrans2D1" presStyleIdx="1" presStyleCnt="2"/>
      <dgm:spPr/>
      <dgm:t>
        <a:bodyPr/>
        <a:lstStyle/>
        <a:p>
          <a:endParaRPr lang="en-GB"/>
        </a:p>
      </dgm:t>
    </dgm:pt>
    <dgm:pt modelId="{BA0B0CB8-6E7C-4140-870B-EDBA57E391A8}" type="pres">
      <dgm:prSet presAssocID="{A0A18F15-C8C0-4F73-994D-A32CAA5392D6}" presName="composite" presStyleCnt="0"/>
      <dgm:spPr/>
    </dgm:pt>
    <dgm:pt modelId="{206F4F4E-9626-4993-B28A-B20B372CAEA7}" type="pres">
      <dgm:prSet presAssocID="{A0A18F15-C8C0-4F73-994D-A32CAA5392D6}" presName="parTx" presStyleLbl="node1" presStyleIdx="1" presStyleCnt="3">
        <dgm:presLayoutVars>
          <dgm:chMax val="0"/>
          <dgm:chPref val="0"/>
          <dgm:bulletEnabled val="1"/>
        </dgm:presLayoutVars>
      </dgm:prSet>
      <dgm:spPr/>
      <dgm:t>
        <a:bodyPr/>
        <a:lstStyle/>
        <a:p>
          <a:endParaRPr lang="en-GB"/>
        </a:p>
      </dgm:t>
    </dgm:pt>
    <dgm:pt modelId="{1F1BD446-5399-4D1D-8DF4-7112057359ED}" type="pres">
      <dgm:prSet presAssocID="{A0A18F15-C8C0-4F73-994D-A32CAA5392D6}" presName="parSh" presStyleLbl="node1" presStyleIdx="2" presStyleCnt="3"/>
      <dgm:spPr/>
      <dgm:t>
        <a:bodyPr/>
        <a:lstStyle/>
        <a:p>
          <a:endParaRPr lang="en-GB"/>
        </a:p>
      </dgm:t>
    </dgm:pt>
    <dgm:pt modelId="{EFA0855D-5581-4293-833D-ABC3D8842CD4}" type="pres">
      <dgm:prSet presAssocID="{A0A18F15-C8C0-4F73-994D-A32CAA5392D6}" presName="desTx" presStyleLbl="fgAcc1" presStyleIdx="2" presStyleCnt="3" custScaleY="83590">
        <dgm:presLayoutVars>
          <dgm:bulletEnabled val="1"/>
        </dgm:presLayoutVars>
      </dgm:prSet>
      <dgm:spPr/>
      <dgm:t>
        <a:bodyPr/>
        <a:lstStyle/>
        <a:p>
          <a:endParaRPr lang="en-GB"/>
        </a:p>
      </dgm:t>
    </dgm:pt>
  </dgm:ptLst>
  <dgm:cxnLst>
    <dgm:cxn modelId="{92FA1214-B19F-48A4-8E70-412D88656041}" type="presOf" srcId="{A0A18F15-C8C0-4F73-994D-A32CAA5392D6}" destId="{206F4F4E-9626-4993-B28A-B20B372CAEA7}" srcOrd="0" destOrd="0" presId="urn:microsoft.com/office/officeart/2005/8/layout/process3"/>
    <dgm:cxn modelId="{C81C157D-99C9-4625-981F-5363C8D76925}" srcId="{C02E8CFB-9873-4958-AD39-2C736CA0972D}" destId="{A0A18F15-C8C0-4F73-994D-A32CAA5392D6}" srcOrd="2" destOrd="0" parTransId="{6BFCC2F2-93BB-4E19-BEA3-4191C7CDFA05}" sibTransId="{E63FF52D-BBA1-4A04-A212-49777B5D822D}"/>
    <dgm:cxn modelId="{9FE52096-C86B-4A59-A28A-78308DA7E73F}" type="presOf" srcId="{082A8325-159E-432A-9D29-A62FBFA8204E}" destId="{EFA0855D-5581-4293-833D-ABC3D8842CD4}" srcOrd="0" destOrd="0" presId="urn:microsoft.com/office/officeart/2005/8/layout/process3"/>
    <dgm:cxn modelId="{242371C3-3A07-428B-96B5-DB81E17FBA4D}" type="presOf" srcId="{C02E8CFB-9873-4958-AD39-2C736CA0972D}" destId="{2B11BB65-16AC-49C1-B563-3370936AB4E6}" srcOrd="0" destOrd="0" presId="urn:microsoft.com/office/officeart/2005/8/layout/process3"/>
    <dgm:cxn modelId="{42651AE1-123D-4262-B25A-20988F6C2917}" srcId="{8C2AB9A7-9F9E-49F2-A6D3-E0C1AD406C5B}" destId="{5A231069-D444-420F-8850-1326E922B31C}" srcOrd="0" destOrd="0" parTransId="{587AACDC-D6E1-4A15-85A5-BB82C0584E50}" sibTransId="{5539E7DC-C882-4273-9D3C-8956ADCDB84B}"/>
    <dgm:cxn modelId="{51C16D84-584E-4BB7-91C4-45CEDD1265DE}" srcId="{C02E8CFB-9873-4958-AD39-2C736CA0972D}" destId="{10205D51-A796-4C46-B344-DA505A2B7003}" srcOrd="0" destOrd="0" parTransId="{A7D6B878-188A-4D4E-B60F-08BBD9E789FB}" sibTransId="{5A46DD99-A70A-4A6E-8173-13A892965DA3}"/>
    <dgm:cxn modelId="{1E76EF00-2813-4921-B572-06BAD1C01EF8}" type="presOf" srcId="{8C2AB9A7-9F9E-49F2-A6D3-E0C1AD406C5B}" destId="{3FCE8F2B-B372-40D0-B14B-DEF71987E6C9}" srcOrd="1" destOrd="0" presId="urn:microsoft.com/office/officeart/2005/8/layout/process3"/>
    <dgm:cxn modelId="{28381ED8-EA27-4DC3-9D8E-7EF7EDCB2BD3}" type="presOf" srcId="{5F2DCF43-B7BD-41F8-8B98-194DBA9DE42D}" destId="{2B4C441B-36C8-471D-923C-AFD4EC6232ED}" srcOrd="1" destOrd="0" presId="urn:microsoft.com/office/officeart/2005/8/layout/process3"/>
    <dgm:cxn modelId="{1F5A9E1F-7D63-4AF7-A324-AF204F6ED0E6}" type="presOf" srcId="{5503346F-3E77-4DC9-BF86-0BDAA1A2BB47}" destId="{EFA0855D-5581-4293-833D-ABC3D8842CD4}" srcOrd="0" destOrd="2" presId="urn:microsoft.com/office/officeart/2005/8/layout/process3"/>
    <dgm:cxn modelId="{C15B97EA-556F-45BE-A6A1-6852970B98B4}" type="presOf" srcId="{8C2AB9A7-9F9E-49F2-A6D3-E0C1AD406C5B}" destId="{958B11E6-F182-4D82-A67C-C317958D107E}" srcOrd="0" destOrd="0" presId="urn:microsoft.com/office/officeart/2005/8/layout/process3"/>
    <dgm:cxn modelId="{774E664B-50A2-4B7C-9EAE-26B34DD64368}" type="presOf" srcId="{C46F438B-4180-443D-9F16-CB45CF379296}" destId="{68CEBB4B-C58E-4E38-A4F6-AC680101FAFA}" srcOrd="0" destOrd="1" presId="urn:microsoft.com/office/officeart/2005/8/layout/process3"/>
    <dgm:cxn modelId="{994D4A19-C93E-4599-90B2-CF5A999B8EDA}" type="presOf" srcId="{90575D3A-152B-4E6B-8CE9-4FCDBA68897F}" destId="{F1A582B2-6C97-4BB3-AC1A-1371B715D418}" srcOrd="0" destOrd="2" presId="urn:microsoft.com/office/officeart/2005/8/layout/process3"/>
    <dgm:cxn modelId="{ABE3B5FB-F34D-4F89-A94C-D7A28C90BB6D}" srcId="{8C2AB9A7-9F9E-49F2-A6D3-E0C1AD406C5B}" destId="{C46F438B-4180-443D-9F16-CB45CF379296}" srcOrd="1" destOrd="0" parTransId="{07C6E624-B25D-468F-925A-CFCF3CA3457E}" sibTransId="{C15C631E-83F5-45F2-8241-9B01F8A477A7}"/>
    <dgm:cxn modelId="{2BA642A9-DE64-4078-A933-260E5D2FB809}" srcId="{A0A18F15-C8C0-4F73-994D-A32CAA5392D6}" destId="{7CE90A74-5D36-40BF-A2B3-81453E741AF5}" srcOrd="1" destOrd="0" parTransId="{DB47B24D-F367-4349-8A07-5ADD7CBA6128}" sibTransId="{090AA117-5282-45C3-9F67-22E099302239}"/>
    <dgm:cxn modelId="{1AF1521F-A781-45BD-B006-4689B2F56559}" srcId="{10205D51-A796-4C46-B344-DA505A2B7003}" destId="{50AD98A6-836F-4BCF-9D1D-3E1A21CE52C0}" srcOrd="1" destOrd="0" parTransId="{CEDB63DE-A86D-45AD-ACBB-FB06DDE4C20F}" sibTransId="{37C09EDA-D204-4EA3-8C22-93343564A5F6}"/>
    <dgm:cxn modelId="{9B5E3920-6BF8-4BB7-BB2A-75BF67B72FD9}" type="presOf" srcId="{5A231069-D444-420F-8850-1326E922B31C}" destId="{68CEBB4B-C58E-4E38-A4F6-AC680101FAFA}" srcOrd="0" destOrd="0" presId="urn:microsoft.com/office/officeart/2005/8/layout/process3"/>
    <dgm:cxn modelId="{7073A133-1796-4B94-A2CF-1350E32C5811}" type="presOf" srcId="{A0A18F15-C8C0-4F73-994D-A32CAA5392D6}" destId="{1F1BD446-5399-4D1D-8DF4-7112057359ED}" srcOrd="1" destOrd="0" presId="urn:microsoft.com/office/officeart/2005/8/layout/process3"/>
    <dgm:cxn modelId="{028341D8-BE28-498F-95C1-0BD4D0103A9F}" type="presOf" srcId="{7CE90A74-5D36-40BF-A2B3-81453E741AF5}" destId="{EFA0855D-5581-4293-833D-ABC3D8842CD4}" srcOrd="0" destOrd="1" presId="urn:microsoft.com/office/officeart/2005/8/layout/process3"/>
    <dgm:cxn modelId="{529354FA-5BB9-4AA9-8A68-2EB813CCE911}" srcId="{10205D51-A796-4C46-B344-DA505A2B7003}" destId="{B5E62167-C025-41BD-878F-0149CE21AEC3}" srcOrd="0" destOrd="0" parTransId="{875EAE10-B2F2-4E88-BEA1-5012918A09E7}" sibTransId="{11DA4C22-3C8D-4ADB-A5A2-A4DB824EF6F7}"/>
    <dgm:cxn modelId="{013DF0CB-C226-4568-9789-2B9032F8A5BE}" srcId="{A0A18F15-C8C0-4F73-994D-A32CAA5392D6}" destId="{5503346F-3E77-4DC9-BF86-0BDAA1A2BB47}" srcOrd="2" destOrd="0" parTransId="{354CF864-325D-4A4B-B4D7-BA67A23DCA99}" sibTransId="{E8E7AC99-22E3-41A6-AB0D-245B1D47293B}"/>
    <dgm:cxn modelId="{7C77FD92-E521-436A-A290-ED1117A7F9CD}" srcId="{A0A18F15-C8C0-4F73-994D-A32CAA5392D6}" destId="{082A8325-159E-432A-9D29-A62FBFA8204E}" srcOrd="0" destOrd="0" parTransId="{CE3FCAB4-2F21-41B7-AF9C-0FCD2A576A1E}" sibTransId="{21C00884-1B4E-4329-B5D6-741526DDF62F}"/>
    <dgm:cxn modelId="{68421CCE-FCDB-4B61-B60E-7E77787C0744}" type="presOf" srcId="{10205D51-A796-4C46-B344-DA505A2B7003}" destId="{803DCE1C-D934-48FF-9AF8-FAB35A1241C4}" srcOrd="0" destOrd="0" presId="urn:microsoft.com/office/officeart/2005/8/layout/process3"/>
    <dgm:cxn modelId="{3FA0AA22-63AD-483A-81C0-FD79C427BCA0}" srcId="{C02E8CFB-9873-4958-AD39-2C736CA0972D}" destId="{8C2AB9A7-9F9E-49F2-A6D3-E0C1AD406C5B}" srcOrd="1" destOrd="0" parTransId="{5AC7F1B5-12A1-430A-9E2F-A838B76E0B32}" sibTransId="{5F2DCF43-B7BD-41F8-8B98-194DBA9DE42D}"/>
    <dgm:cxn modelId="{8A74E13A-739F-4DA4-9B73-604913CA1CB1}" type="presOf" srcId="{10205D51-A796-4C46-B344-DA505A2B7003}" destId="{ADEFA405-AE4D-4904-9689-BA93B82FD000}" srcOrd="1" destOrd="0" presId="urn:microsoft.com/office/officeart/2005/8/layout/process3"/>
    <dgm:cxn modelId="{19B5F43E-E80D-4A8D-B6FD-27DD4FF4AB2A}" type="presOf" srcId="{5A46DD99-A70A-4A6E-8173-13A892965DA3}" destId="{DAA19B39-1AFD-43DB-9A67-F017E3015A39}" srcOrd="0" destOrd="0" presId="urn:microsoft.com/office/officeart/2005/8/layout/process3"/>
    <dgm:cxn modelId="{E48C3D2C-0AB0-446F-8730-3E5F177F1919}" type="presOf" srcId="{5A46DD99-A70A-4A6E-8173-13A892965DA3}" destId="{53A5D28F-608C-41F0-93BF-D624E418B588}" srcOrd="1" destOrd="0" presId="urn:microsoft.com/office/officeart/2005/8/layout/process3"/>
    <dgm:cxn modelId="{41FAF150-0545-422E-A762-AAE12FBAA793}" type="presOf" srcId="{50AD98A6-836F-4BCF-9D1D-3E1A21CE52C0}" destId="{F1A582B2-6C97-4BB3-AC1A-1371B715D418}" srcOrd="0" destOrd="1" presId="urn:microsoft.com/office/officeart/2005/8/layout/process3"/>
    <dgm:cxn modelId="{DF14F29E-18EF-469D-AA81-85E6789C168D}" type="presOf" srcId="{5F2DCF43-B7BD-41F8-8B98-194DBA9DE42D}" destId="{17FC09C3-1835-4D5C-AFD1-5A4704399695}" srcOrd="0" destOrd="0" presId="urn:microsoft.com/office/officeart/2005/8/layout/process3"/>
    <dgm:cxn modelId="{FFA597DE-D6F4-49B2-A46B-B314859E1E16}" srcId="{10205D51-A796-4C46-B344-DA505A2B7003}" destId="{90575D3A-152B-4E6B-8CE9-4FCDBA68897F}" srcOrd="2" destOrd="0" parTransId="{CCD8EEBC-BCA1-42D2-B2AF-A87A770E1867}" sibTransId="{DD8705BD-5F9D-4568-8071-67597080EEA7}"/>
    <dgm:cxn modelId="{519A9F8C-D4E4-468C-96E6-F832C7D69380}" type="presOf" srcId="{B5E62167-C025-41BD-878F-0149CE21AEC3}" destId="{F1A582B2-6C97-4BB3-AC1A-1371B715D418}" srcOrd="0" destOrd="0" presId="urn:microsoft.com/office/officeart/2005/8/layout/process3"/>
    <dgm:cxn modelId="{4116C747-B908-473F-AE1C-19225B42B77F}" type="presParOf" srcId="{2B11BB65-16AC-49C1-B563-3370936AB4E6}" destId="{3CD90AC5-D4DB-4856-829A-E441699F57B3}" srcOrd="0" destOrd="0" presId="urn:microsoft.com/office/officeart/2005/8/layout/process3"/>
    <dgm:cxn modelId="{2EB4E63D-2B2E-4CE8-A89F-37BE325A7FE1}" type="presParOf" srcId="{3CD90AC5-D4DB-4856-829A-E441699F57B3}" destId="{803DCE1C-D934-48FF-9AF8-FAB35A1241C4}" srcOrd="0" destOrd="0" presId="urn:microsoft.com/office/officeart/2005/8/layout/process3"/>
    <dgm:cxn modelId="{8A63036C-8E34-457D-9F24-2972747ACC8D}" type="presParOf" srcId="{3CD90AC5-D4DB-4856-829A-E441699F57B3}" destId="{ADEFA405-AE4D-4904-9689-BA93B82FD000}" srcOrd="1" destOrd="0" presId="urn:microsoft.com/office/officeart/2005/8/layout/process3"/>
    <dgm:cxn modelId="{95C8A7D4-8FDB-42C6-8D68-81DDB57067C6}" type="presParOf" srcId="{3CD90AC5-D4DB-4856-829A-E441699F57B3}" destId="{F1A582B2-6C97-4BB3-AC1A-1371B715D418}" srcOrd="2" destOrd="0" presId="urn:microsoft.com/office/officeart/2005/8/layout/process3"/>
    <dgm:cxn modelId="{C8FA1931-7854-4B7E-B4DA-929435DF51BB}" type="presParOf" srcId="{2B11BB65-16AC-49C1-B563-3370936AB4E6}" destId="{DAA19B39-1AFD-43DB-9A67-F017E3015A39}" srcOrd="1" destOrd="0" presId="urn:microsoft.com/office/officeart/2005/8/layout/process3"/>
    <dgm:cxn modelId="{1F8DE4B6-0B25-4F62-9E92-6D78C88CAC3E}" type="presParOf" srcId="{DAA19B39-1AFD-43DB-9A67-F017E3015A39}" destId="{53A5D28F-608C-41F0-93BF-D624E418B588}" srcOrd="0" destOrd="0" presId="urn:microsoft.com/office/officeart/2005/8/layout/process3"/>
    <dgm:cxn modelId="{6E67877E-C1C5-4EB4-BDA1-676F33624070}" type="presParOf" srcId="{2B11BB65-16AC-49C1-B563-3370936AB4E6}" destId="{2BE19051-21CA-47DA-85CA-AD838D2BB7BE}" srcOrd="2" destOrd="0" presId="urn:microsoft.com/office/officeart/2005/8/layout/process3"/>
    <dgm:cxn modelId="{A10FA802-1136-4025-821F-B84D0685A5FE}" type="presParOf" srcId="{2BE19051-21CA-47DA-85CA-AD838D2BB7BE}" destId="{958B11E6-F182-4D82-A67C-C317958D107E}" srcOrd="0" destOrd="0" presId="urn:microsoft.com/office/officeart/2005/8/layout/process3"/>
    <dgm:cxn modelId="{933E2DFB-6427-4A00-8A9E-4A0DB252DB06}" type="presParOf" srcId="{2BE19051-21CA-47DA-85CA-AD838D2BB7BE}" destId="{3FCE8F2B-B372-40D0-B14B-DEF71987E6C9}" srcOrd="1" destOrd="0" presId="urn:microsoft.com/office/officeart/2005/8/layout/process3"/>
    <dgm:cxn modelId="{D4BE61AC-941D-429A-87D6-F2FAE6F9B24F}" type="presParOf" srcId="{2BE19051-21CA-47DA-85CA-AD838D2BB7BE}" destId="{68CEBB4B-C58E-4E38-A4F6-AC680101FAFA}" srcOrd="2" destOrd="0" presId="urn:microsoft.com/office/officeart/2005/8/layout/process3"/>
    <dgm:cxn modelId="{9D90BCEB-4C08-40C4-BF50-6BB6D255A122}" type="presParOf" srcId="{2B11BB65-16AC-49C1-B563-3370936AB4E6}" destId="{17FC09C3-1835-4D5C-AFD1-5A4704399695}" srcOrd="3" destOrd="0" presId="urn:microsoft.com/office/officeart/2005/8/layout/process3"/>
    <dgm:cxn modelId="{B744117A-D0A6-419C-A18B-D67B957D77CE}" type="presParOf" srcId="{17FC09C3-1835-4D5C-AFD1-5A4704399695}" destId="{2B4C441B-36C8-471D-923C-AFD4EC6232ED}" srcOrd="0" destOrd="0" presId="urn:microsoft.com/office/officeart/2005/8/layout/process3"/>
    <dgm:cxn modelId="{ECB9471B-9EFE-4DA5-BDA2-6C788D4E8A8F}" type="presParOf" srcId="{2B11BB65-16AC-49C1-B563-3370936AB4E6}" destId="{BA0B0CB8-6E7C-4140-870B-EDBA57E391A8}" srcOrd="4" destOrd="0" presId="urn:microsoft.com/office/officeart/2005/8/layout/process3"/>
    <dgm:cxn modelId="{B3894EC3-8B0A-438A-B30E-EB59A9BEF8B1}" type="presParOf" srcId="{BA0B0CB8-6E7C-4140-870B-EDBA57E391A8}" destId="{206F4F4E-9626-4993-B28A-B20B372CAEA7}" srcOrd="0" destOrd="0" presId="urn:microsoft.com/office/officeart/2005/8/layout/process3"/>
    <dgm:cxn modelId="{49381525-110A-4718-9405-6F39FD2F6413}" type="presParOf" srcId="{BA0B0CB8-6E7C-4140-870B-EDBA57E391A8}" destId="{1F1BD446-5399-4D1D-8DF4-7112057359ED}" srcOrd="1" destOrd="0" presId="urn:microsoft.com/office/officeart/2005/8/layout/process3"/>
    <dgm:cxn modelId="{144CC325-918D-4207-A6D3-10448877FA02}" type="presParOf" srcId="{BA0B0CB8-6E7C-4140-870B-EDBA57E391A8}" destId="{EFA0855D-5581-4293-833D-ABC3D8842CD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828E8-4895-413D-901C-CDED6B1B87E7}">
      <dsp:nvSpPr>
        <dsp:cNvPr id="0" name=""/>
        <dsp:cNvSpPr/>
      </dsp:nvSpPr>
      <dsp:spPr>
        <a:xfrm>
          <a:off x="2344409" y="5520146"/>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5560401"/>
        <a:ext cx="10930" cy="10930"/>
      </dsp:txXfrm>
    </dsp:sp>
    <dsp:sp modelId="{A5D8D0CB-0243-4F27-9FD7-998FB093D9EE}">
      <dsp:nvSpPr>
        <dsp:cNvPr id="0" name=""/>
        <dsp:cNvSpPr/>
      </dsp:nvSpPr>
      <dsp:spPr>
        <a:xfrm>
          <a:off x="675046" y="2923373"/>
          <a:ext cx="278227" cy="2642492"/>
        </a:xfrm>
        <a:custGeom>
          <a:avLst/>
          <a:gdLst/>
          <a:ahLst/>
          <a:cxnLst/>
          <a:rect l="0" t="0" r="0" b="0"/>
          <a:pathLst>
            <a:path>
              <a:moveTo>
                <a:pt x="0" y="0"/>
              </a:moveTo>
              <a:lnTo>
                <a:pt x="139113" y="0"/>
              </a:lnTo>
              <a:lnTo>
                <a:pt x="139113" y="2642492"/>
              </a:lnTo>
              <a:lnTo>
                <a:pt x="278227" y="26424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747732" y="4178192"/>
        <a:ext cx="132854" cy="132854"/>
      </dsp:txXfrm>
    </dsp:sp>
    <dsp:sp modelId="{A6549525-C11E-4671-99B0-104405E20E02}">
      <dsp:nvSpPr>
        <dsp:cNvPr id="0" name=""/>
        <dsp:cNvSpPr/>
      </dsp:nvSpPr>
      <dsp:spPr>
        <a:xfrm>
          <a:off x="2344409" y="4741547"/>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4781802"/>
        <a:ext cx="10930" cy="10930"/>
      </dsp:txXfrm>
    </dsp:sp>
    <dsp:sp modelId="{8D75568C-49C9-496F-AF09-47029FE84C72}">
      <dsp:nvSpPr>
        <dsp:cNvPr id="0" name=""/>
        <dsp:cNvSpPr/>
      </dsp:nvSpPr>
      <dsp:spPr>
        <a:xfrm>
          <a:off x="675046" y="2923373"/>
          <a:ext cx="278227" cy="1863893"/>
        </a:xfrm>
        <a:custGeom>
          <a:avLst/>
          <a:gdLst/>
          <a:ahLst/>
          <a:cxnLst/>
          <a:rect l="0" t="0" r="0" b="0"/>
          <a:pathLst>
            <a:path>
              <a:moveTo>
                <a:pt x="0" y="0"/>
              </a:moveTo>
              <a:lnTo>
                <a:pt x="139113" y="0"/>
              </a:lnTo>
              <a:lnTo>
                <a:pt x="139113" y="1863893"/>
              </a:lnTo>
              <a:lnTo>
                <a:pt x="278227" y="186389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767046" y="3808207"/>
        <a:ext cx="94227" cy="94227"/>
      </dsp:txXfrm>
    </dsp:sp>
    <dsp:sp modelId="{75326B01-7F66-4752-B00E-B6F84EA94DF1}">
      <dsp:nvSpPr>
        <dsp:cNvPr id="0" name=""/>
        <dsp:cNvSpPr/>
      </dsp:nvSpPr>
      <dsp:spPr>
        <a:xfrm>
          <a:off x="2344409" y="3939473"/>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3979727"/>
        <a:ext cx="10930" cy="10930"/>
      </dsp:txXfrm>
    </dsp:sp>
    <dsp:sp modelId="{0F4EC920-ACB0-44D5-A309-3C05741BE8E7}">
      <dsp:nvSpPr>
        <dsp:cNvPr id="0" name=""/>
        <dsp:cNvSpPr/>
      </dsp:nvSpPr>
      <dsp:spPr>
        <a:xfrm>
          <a:off x="675046" y="2923373"/>
          <a:ext cx="278227" cy="1061819"/>
        </a:xfrm>
        <a:custGeom>
          <a:avLst/>
          <a:gdLst/>
          <a:ahLst/>
          <a:cxnLst/>
          <a:rect l="0" t="0" r="0" b="0"/>
          <a:pathLst>
            <a:path>
              <a:moveTo>
                <a:pt x="0" y="0"/>
              </a:moveTo>
              <a:lnTo>
                <a:pt x="139113" y="0"/>
              </a:lnTo>
              <a:lnTo>
                <a:pt x="139113" y="1061819"/>
              </a:lnTo>
              <a:lnTo>
                <a:pt x="278227" y="10618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786718" y="3426841"/>
        <a:ext cx="54883" cy="54883"/>
      </dsp:txXfrm>
    </dsp:sp>
    <dsp:sp modelId="{5868A460-282C-4604-8F85-26D970DCD407}">
      <dsp:nvSpPr>
        <dsp:cNvPr id="0" name=""/>
        <dsp:cNvSpPr/>
      </dsp:nvSpPr>
      <dsp:spPr>
        <a:xfrm>
          <a:off x="2344409" y="3069691"/>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3109945"/>
        <a:ext cx="10930" cy="10930"/>
      </dsp:txXfrm>
    </dsp:sp>
    <dsp:sp modelId="{B12C7CF5-F907-4A9B-8D3A-BEFBFC86E3B4}">
      <dsp:nvSpPr>
        <dsp:cNvPr id="0" name=""/>
        <dsp:cNvSpPr/>
      </dsp:nvSpPr>
      <dsp:spPr>
        <a:xfrm>
          <a:off x="675046" y="2923373"/>
          <a:ext cx="278227" cy="192037"/>
        </a:xfrm>
        <a:custGeom>
          <a:avLst/>
          <a:gdLst/>
          <a:ahLst/>
          <a:cxnLst/>
          <a:rect l="0" t="0" r="0" b="0"/>
          <a:pathLst>
            <a:path>
              <a:moveTo>
                <a:pt x="0" y="0"/>
              </a:moveTo>
              <a:lnTo>
                <a:pt x="139113" y="0"/>
              </a:lnTo>
              <a:lnTo>
                <a:pt x="139113" y="192037"/>
              </a:lnTo>
              <a:lnTo>
                <a:pt x="278227" y="19203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805708" y="3010940"/>
        <a:ext cx="16903" cy="16903"/>
      </dsp:txXfrm>
    </dsp:sp>
    <dsp:sp modelId="{D7B2536C-9CFB-466F-AFBB-470EE5AAAA78}">
      <dsp:nvSpPr>
        <dsp:cNvPr id="0" name=""/>
        <dsp:cNvSpPr/>
      </dsp:nvSpPr>
      <dsp:spPr>
        <a:xfrm>
          <a:off x="2344409" y="2109868"/>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2150123"/>
        <a:ext cx="10930" cy="10930"/>
      </dsp:txXfrm>
    </dsp:sp>
    <dsp:sp modelId="{30C3E33C-75EB-4AC2-B2DA-B46FC57CCC04}">
      <dsp:nvSpPr>
        <dsp:cNvPr id="0" name=""/>
        <dsp:cNvSpPr/>
      </dsp:nvSpPr>
      <dsp:spPr>
        <a:xfrm>
          <a:off x="675046" y="2155588"/>
          <a:ext cx="278227" cy="767784"/>
        </a:xfrm>
        <a:custGeom>
          <a:avLst/>
          <a:gdLst/>
          <a:ahLst/>
          <a:cxnLst/>
          <a:rect l="0" t="0" r="0" b="0"/>
          <a:pathLst>
            <a:path>
              <a:moveTo>
                <a:pt x="0" y="767784"/>
              </a:moveTo>
              <a:lnTo>
                <a:pt x="139113" y="767784"/>
              </a:lnTo>
              <a:lnTo>
                <a:pt x="139113" y="0"/>
              </a:lnTo>
              <a:lnTo>
                <a:pt x="27822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793744" y="2519065"/>
        <a:ext cx="40832" cy="40832"/>
      </dsp:txXfrm>
    </dsp:sp>
    <dsp:sp modelId="{FEEE8B65-CE30-4956-A822-567683C8F3D9}">
      <dsp:nvSpPr>
        <dsp:cNvPr id="0" name=""/>
        <dsp:cNvSpPr/>
      </dsp:nvSpPr>
      <dsp:spPr>
        <a:xfrm>
          <a:off x="2344409" y="1138260"/>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1178515"/>
        <a:ext cx="10930" cy="10930"/>
      </dsp:txXfrm>
    </dsp:sp>
    <dsp:sp modelId="{0CFE7187-5F54-475C-A562-5C5CBF9AC90B}">
      <dsp:nvSpPr>
        <dsp:cNvPr id="0" name=""/>
        <dsp:cNvSpPr/>
      </dsp:nvSpPr>
      <dsp:spPr>
        <a:xfrm>
          <a:off x="675046" y="1183980"/>
          <a:ext cx="278227" cy="1739393"/>
        </a:xfrm>
        <a:custGeom>
          <a:avLst/>
          <a:gdLst/>
          <a:ahLst/>
          <a:cxnLst/>
          <a:rect l="0" t="0" r="0" b="0"/>
          <a:pathLst>
            <a:path>
              <a:moveTo>
                <a:pt x="0" y="1739393"/>
              </a:moveTo>
              <a:lnTo>
                <a:pt x="139113" y="1739393"/>
              </a:lnTo>
              <a:lnTo>
                <a:pt x="139113" y="0"/>
              </a:lnTo>
              <a:lnTo>
                <a:pt x="27822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770122" y="2009639"/>
        <a:ext cx="88075" cy="88075"/>
      </dsp:txXfrm>
    </dsp:sp>
    <dsp:sp modelId="{BA05E018-3867-424F-B492-1CFD58E9F705}">
      <dsp:nvSpPr>
        <dsp:cNvPr id="0" name=""/>
        <dsp:cNvSpPr/>
      </dsp:nvSpPr>
      <dsp:spPr>
        <a:xfrm>
          <a:off x="2344409" y="313647"/>
          <a:ext cx="218616" cy="91440"/>
        </a:xfrm>
        <a:custGeom>
          <a:avLst/>
          <a:gdLst/>
          <a:ahLst/>
          <a:cxnLst/>
          <a:rect l="0" t="0" r="0" b="0"/>
          <a:pathLst>
            <a:path>
              <a:moveTo>
                <a:pt x="0" y="45720"/>
              </a:moveTo>
              <a:lnTo>
                <a:pt x="2186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2448252" y="353902"/>
        <a:ext cx="10930" cy="10930"/>
      </dsp:txXfrm>
    </dsp:sp>
    <dsp:sp modelId="{61237E38-FF94-4EA0-BC7C-1D85D733D541}">
      <dsp:nvSpPr>
        <dsp:cNvPr id="0" name=""/>
        <dsp:cNvSpPr/>
      </dsp:nvSpPr>
      <dsp:spPr>
        <a:xfrm>
          <a:off x="675046" y="359367"/>
          <a:ext cx="278227" cy="2564006"/>
        </a:xfrm>
        <a:custGeom>
          <a:avLst/>
          <a:gdLst/>
          <a:ahLst/>
          <a:cxnLst/>
          <a:rect l="0" t="0" r="0" b="0"/>
          <a:pathLst>
            <a:path>
              <a:moveTo>
                <a:pt x="0" y="2564006"/>
              </a:moveTo>
              <a:lnTo>
                <a:pt x="139113" y="2564006"/>
              </a:lnTo>
              <a:lnTo>
                <a:pt x="139113" y="0"/>
              </a:lnTo>
              <a:lnTo>
                <a:pt x="27822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GB" sz="2000" kern="1200"/>
        </a:p>
      </dsp:txBody>
      <dsp:txXfrm>
        <a:off x="749683" y="1576894"/>
        <a:ext cx="128952" cy="128952"/>
      </dsp:txXfrm>
    </dsp:sp>
    <dsp:sp modelId="{DA38E457-2083-40BA-8377-8769B77CC315}">
      <dsp:nvSpPr>
        <dsp:cNvPr id="0" name=""/>
        <dsp:cNvSpPr/>
      </dsp:nvSpPr>
      <dsp:spPr>
        <a:xfrm rot="16200000">
          <a:off x="-2163501" y="2613112"/>
          <a:ext cx="5056572" cy="62052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en-US" sz="2400" b="1" i="0" kern="1200" dirty="0" smtClean="0"/>
            <a:t>The 7 Elements of Digital Storytelling</a:t>
          </a:r>
          <a:endParaRPr lang="en-GB" sz="2400" b="1" i="0" kern="1200" dirty="0"/>
        </a:p>
      </dsp:txBody>
      <dsp:txXfrm>
        <a:off x="-2163501" y="2613112"/>
        <a:ext cx="5056572" cy="620522"/>
      </dsp:txXfrm>
    </dsp:sp>
    <dsp:sp modelId="{C9318E0D-2513-4A51-976F-0EC23D530BC6}">
      <dsp:nvSpPr>
        <dsp:cNvPr id="0" name=""/>
        <dsp:cNvSpPr/>
      </dsp:nvSpPr>
      <dsp:spPr>
        <a:xfrm>
          <a:off x="953273" y="68817"/>
          <a:ext cx="1391135" cy="58110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Point of View </a:t>
          </a:r>
          <a:endParaRPr lang="en-GB" sz="2000" b="1" kern="1200" dirty="0"/>
        </a:p>
      </dsp:txBody>
      <dsp:txXfrm>
        <a:off x="953273" y="68817"/>
        <a:ext cx="1391135" cy="581100"/>
      </dsp:txXfrm>
    </dsp:sp>
    <dsp:sp modelId="{AFA3C618-E19B-4AE5-ACAB-66674AC4F2FC}">
      <dsp:nvSpPr>
        <dsp:cNvPr id="0" name=""/>
        <dsp:cNvSpPr/>
      </dsp:nvSpPr>
      <dsp:spPr>
        <a:xfrm>
          <a:off x="2563026" y="5900"/>
          <a:ext cx="5552439" cy="7069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9000">
            <a:lnSpc>
              <a:spcPct val="100000"/>
            </a:lnSpc>
            <a:spcBef>
              <a:spcPct val="0"/>
            </a:spcBef>
            <a:spcAft>
              <a:spcPct val="35000"/>
            </a:spcAft>
          </a:pPr>
          <a:r>
            <a:rPr lang="en-GB" sz="2000" b="0" i="0" kern="1200" dirty="0" smtClean="0"/>
            <a:t>What is the main point of the story and what is the perspective of the author?</a:t>
          </a:r>
          <a:endParaRPr lang="en-GB" sz="2000" kern="1200" dirty="0"/>
        </a:p>
      </dsp:txBody>
      <dsp:txXfrm>
        <a:off x="2563026" y="5900"/>
        <a:ext cx="5552439" cy="706934"/>
      </dsp:txXfrm>
    </dsp:sp>
    <dsp:sp modelId="{778EDD8F-CB53-4768-AE66-91E0E4A1857C}">
      <dsp:nvSpPr>
        <dsp:cNvPr id="0" name=""/>
        <dsp:cNvSpPr/>
      </dsp:nvSpPr>
      <dsp:spPr>
        <a:xfrm>
          <a:off x="953273" y="865202"/>
          <a:ext cx="1391135" cy="63755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A Dramatic Question</a:t>
          </a:r>
          <a:endParaRPr lang="en-GB" sz="2000" b="1" i="0" kern="1200" dirty="0"/>
        </a:p>
      </dsp:txBody>
      <dsp:txXfrm>
        <a:off x="953273" y="865202"/>
        <a:ext cx="1391135" cy="637555"/>
      </dsp:txXfrm>
    </dsp:sp>
    <dsp:sp modelId="{590289DD-B941-4721-8097-5D391CCAEB4E}">
      <dsp:nvSpPr>
        <dsp:cNvPr id="0" name=""/>
        <dsp:cNvSpPr/>
      </dsp:nvSpPr>
      <dsp:spPr>
        <a:xfrm>
          <a:off x="2563026" y="818866"/>
          <a:ext cx="5552439" cy="73022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7413">
            <a:lnSpc>
              <a:spcPct val="100000"/>
            </a:lnSpc>
            <a:spcBef>
              <a:spcPct val="0"/>
            </a:spcBef>
            <a:spcAft>
              <a:spcPct val="35000"/>
            </a:spcAft>
            <a:tabLst/>
          </a:pPr>
          <a:r>
            <a:rPr lang="en-GB" sz="2000" b="0" i="0" kern="1200" dirty="0" smtClean="0"/>
            <a:t>A key question that keeps the viewer's </a:t>
          </a:r>
          <a:r>
            <a:rPr lang="en-GB" sz="2000" b="0" i="0" kern="1200" smtClean="0"/>
            <a:t>attention and </a:t>
          </a:r>
          <a:r>
            <a:rPr lang="en-GB" sz="2000" b="0" i="0" kern="1200" dirty="0" smtClean="0"/>
            <a:t>will be answered by the end of the story.</a:t>
          </a:r>
          <a:endParaRPr lang="en-GB" sz="2000" b="0" i="0" kern="1200" dirty="0"/>
        </a:p>
      </dsp:txBody>
      <dsp:txXfrm>
        <a:off x="2563026" y="818866"/>
        <a:ext cx="5552439" cy="730227"/>
      </dsp:txXfrm>
    </dsp:sp>
    <dsp:sp modelId="{D1C5DC33-162B-4796-8E04-9A7C16C4F3AC}">
      <dsp:nvSpPr>
        <dsp:cNvPr id="0" name=""/>
        <dsp:cNvSpPr/>
      </dsp:nvSpPr>
      <dsp:spPr>
        <a:xfrm>
          <a:off x="953273" y="1867178"/>
          <a:ext cx="1391135" cy="5768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Emotional Content</a:t>
          </a:r>
          <a:endParaRPr lang="en-GB" sz="2000" b="1" i="0" kern="1200" dirty="0"/>
        </a:p>
      </dsp:txBody>
      <dsp:txXfrm>
        <a:off x="953273" y="1867178"/>
        <a:ext cx="1391135" cy="576820"/>
      </dsp:txXfrm>
    </dsp:sp>
    <dsp:sp modelId="{E1749C8C-115C-4576-AE98-847620FCE859}">
      <dsp:nvSpPr>
        <dsp:cNvPr id="0" name=""/>
        <dsp:cNvSpPr/>
      </dsp:nvSpPr>
      <dsp:spPr>
        <a:xfrm>
          <a:off x="2563026" y="1655125"/>
          <a:ext cx="5552439" cy="10009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9000">
            <a:lnSpc>
              <a:spcPct val="100000"/>
            </a:lnSpc>
            <a:spcBef>
              <a:spcPct val="0"/>
            </a:spcBef>
            <a:spcAft>
              <a:spcPct val="35000"/>
            </a:spcAft>
          </a:pPr>
          <a:r>
            <a:rPr lang="en-GB" sz="2000" b="0" i="0" kern="1200" dirty="0" smtClean="0"/>
            <a:t>Serious issues that come alive in a personal and powerful way and connects the audience to the story.</a:t>
          </a:r>
          <a:endParaRPr lang="en-GB" sz="2000" b="0" i="0" kern="1200" dirty="0"/>
        </a:p>
      </dsp:txBody>
      <dsp:txXfrm>
        <a:off x="2563026" y="1655125"/>
        <a:ext cx="5552439" cy="1000926"/>
      </dsp:txXfrm>
    </dsp:sp>
    <dsp:sp modelId="{0B9806AF-ED4E-4118-8E34-23350C84C010}">
      <dsp:nvSpPr>
        <dsp:cNvPr id="0" name=""/>
        <dsp:cNvSpPr/>
      </dsp:nvSpPr>
      <dsp:spPr>
        <a:xfrm>
          <a:off x="953273" y="2800117"/>
          <a:ext cx="1391135" cy="63058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The Gift of Your Voice</a:t>
          </a:r>
          <a:endParaRPr lang="en-GB" sz="2000" b="1" i="0" kern="1200" dirty="0"/>
        </a:p>
      </dsp:txBody>
      <dsp:txXfrm>
        <a:off x="953273" y="2800117"/>
        <a:ext cx="1391135" cy="630587"/>
      </dsp:txXfrm>
    </dsp:sp>
    <dsp:sp modelId="{3947411B-E927-43AB-B444-3EE1C576A193}">
      <dsp:nvSpPr>
        <dsp:cNvPr id="0" name=""/>
        <dsp:cNvSpPr/>
      </dsp:nvSpPr>
      <dsp:spPr>
        <a:xfrm>
          <a:off x="2563026" y="2762083"/>
          <a:ext cx="5552439" cy="70665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9000">
            <a:lnSpc>
              <a:spcPct val="100000"/>
            </a:lnSpc>
            <a:spcBef>
              <a:spcPct val="0"/>
            </a:spcBef>
            <a:spcAft>
              <a:spcPct val="35000"/>
            </a:spcAft>
          </a:pPr>
          <a:r>
            <a:rPr lang="en-GB" sz="2000" b="0" i="0" kern="1200" dirty="0" smtClean="0"/>
            <a:t>A way to personalize the story to help the audience understand the context.</a:t>
          </a:r>
          <a:endParaRPr lang="en-GB" sz="2000" b="0" i="0" kern="1200" dirty="0"/>
        </a:p>
      </dsp:txBody>
      <dsp:txXfrm>
        <a:off x="2563026" y="2762083"/>
        <a:ext cx="5552439" cy="706654"/>
      </dsp:txXfrm>
    </dsp:sp>
    <dsp:sp modelId="{C198001B-1C91-4ACD-B83B-E0B63BD53D31}">
      <dsp:nvSpPr>
        <dsp:cNvPr id="0" name=""/>
        <dsp:cNvSpPr/>
      </dsp:nvSpPr>
      <dsp:spPr>
        <a:xfrm>
          <a:off x="953273" y="3536736"/>
          <a:ext cx="1391135" cy="8969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The Power </a:t>
          </a:r>
          <a:br>
            <a:rPr lang="en-GB" sz="2000" b="1" i="0" kern="1200" dirty="0" smtClean="0"/>
          </a:br>
          <a:r>
            <a:rPr lang="en-GB" sz="2000" b="1" i="0" kern="1200" dirty="0" smtClean="0"/>
            <a:t>of the Soundtrack</a:t>
          </a:r>
          <a:endParaRPr lang="en-GB" sz="2000" b="1" i="0" kern="1200" dirty="0"/>
        </a:p>
      </dsp:txBody>
      <dsp:txXfrm>
        <a:off x="953273" y="3536736"/>
        <a:ext cx="1391135" cy="896913"/>
      </dsp:txXfrm>
    </dsp:sp>
    <dsp:sp modelId="{9BD33F68-683F-4074-9D4E-9A50DCFF5EA1}">
      <dsp:nvSpPr>
        <dsp:cNvPr id="0" name=""/>
        <dsp:cNvSpPr/>
      </dsp:nvSpPr>
      <dsp:spPr>
        <a:xfrm>
          <a:off x="2563026" y="3645889"/>
          <a:ext cx="5552439" cy="67860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9000">
            <a:lnSpc>
              <a:spcPct val="100000"/>
            </a:lnSpc>
            <a:spcBef>
              <a:spcPct val="0"/>
            </a:spcBef>
            <a:spcAft>
              <a:spcPct val="35000"/>
            </a:spcAft>
          </a:pPr>
          <a:r>
            <a:rPr lang="en-GB" sz="2000" b="0" i="0" kern="1200" dirty="0" smtClean="0"/>
            <a:t>Music or other sounds that support and embellish the story.</a:t>
          </a:r>
          <a:endParaRPr lang="en-GB" sz="2000" b="0" i="0" kern="1200" dirty="0"/>
        </a:p>
      </dsp:txBody>
      <dsp:txXfrm>
        <a:off x="2563026" y="3645889"/>
        <a:ext cx="5552439" cy="678606"/>
      </dsp:txXfrm>
    </dsp:sp>
    <dsp:sp modelId="{EF3446B3-225C-48C5-8E35-B28ED29E6F1D}">
      <dsp:nvSpPr>
        <dsp:cNvPr id="0" name=""/>
        <dsp:cNvSpPr/>
      </dsp:nvSpPr>
      <dsp:spPr>
        <a:xfrm>
          <a:off x="953273" y="4539681"/>
          <a:ext cx="1391135" cy="49517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Economy</a:t>
          </a:r>
          <a:endParaRPr lang="en-GB" sz="2000" b="1" i="0" kern="1200" dirty="0"/>
        </a:p>
      </dsp:txBody>
      <dsp:txXfrm>
        <a:off x="953273" y="4539681"/>
        <a:ext cx="1391135" cy="495172"/>
      </dsp:txXfrm>
    </dsp:sp>
    <dsp:sp modelId="{12E2CFD0-0B80-4730-A67F-2482BAFE80E0}">
      <dsp:nvSpPr>
        <dsp:cNvPr id="0" name=""/>
        <dsp:cNvSpPr/>
      </dsp:nvSpPr>
      <dsp:spPr>
        <a:xfrm>
          <a:off x="2563026" y="4447588"/>
          <a:ext cx="5552439" cy="67935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9000">
            <a:lnSpc>
              <a:spcPct val="100000"/>
            </a:lnSpc>
            <a:spcBef>
              <a:spcPct val="0"/>
            </a:spcBef>
            <a:spcAft>
              <a:spcPct val="35000"/>
            </a:spcAft>
          </a:pPr>
          <a:r>
            <a:rPr lang="en-GB" sz="2000" b="0" i="0" kern="1200" dirty="0" smtClean="0"/>
            <a:t>Using just enough content to tell the story without overloading the viewer.</a:t>
          </a:r>
          <a:endParaRPr lang="en-GB" sz="2000" b="0" i="0" kern="1200" dirty="0"/>
        </a:p>
      </dsp:txBody>
      <dsp:txXfrm>
        <a:off x="2563026" y="4447588"/>
        <a:ext cx="5552439" cy="679357"/>
      </dsp:txXfrm>
    </dsp:sp>
    <dsp:sp modelId="{D3AA0954-2B03-4260-8623-84910ECA5DB1}">
      <dsp:nvSpPr>
        <dsp:cNvPr id="0" name=""/>
        <dsp:cNvSpPr/>
      </dsp:nvSpPr>
      <dsp:spPr>
        <a:xfrm>
          <a:off x="953273" y="5353803"/>
          <a:ext cx="1391135" cy="42412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smtClean="0"/>
            <a:t>Pacing</a:t>
          </a:r>
          <a:endParaRPr lang="en-GB" sz="2000" b="1" i="0" kern="1200" dirty="0"/>
        </a:p>
      </dsp:txBody>
      <dsp:txXfrm>
        <a:off x="953273" y="5353803"/>
        <a:ext cx="1391135" cy="424126"/>
      </dsp:txXfrm>
    </dsp:sp>
    <dsp:sp modelId="{332EB7C3-F1AE-4D38-8F1D-95E078839244}">
      <dsp:nvSpPr>
        <dsp:cNvPr id="0" name=""/>
        <dsp:cNvSpPr/>
      </dsp:nvSpPr>
      <dsp:spPr>
        <a:xfrm>
          <a:off x="2563026" y="5232978"/>
          <a:ext cx="5552439" cy="66577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9063" lvl="0" indent="0" algn="l" defTabSz="889000">
            <a:lnSpc>
              <a:spcPct val="100000"/>
            </a:lnSpc>
            <a:spcBef>
              <a:spcPct val="0"/>
            </a:spcBef>
            <a:spcAft>
              <a:spcPct val="35000"/>
            </a:spcAft>
          </a:pPr>
          <a:r>
            <a:rPr lang="en-GB" sz="2000" b="0" i="0" kern="1200" dirty="0" smtClean="0"/>
            <a:t>The rhythm of the story and how slowly or quickly it progresses.</a:t>
          </a:r>
          <a:endParaRPr lang="en-GB" sz="2000" b="0" i="0" kern="1200" dirty="0"/>
        </a:p>
      </dsp:txBody>
      <dsp:txXfrm>
        <a:off x="2563026" y="5232978"/>
        <a:ext cx="5552439" cy="66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A405-AE4D-4904-9689-BA93B82FD000}">
      <dsp:nvSpPr>
        <dsp:cNvPr id="0" name=""/>
        <dsp:cNvSpPr/>
      </dsp:nvSpPr>
      <dsp:spPr>
        <a:xfrm>
          <a:off x="4093" y="198802"/>
          <a:ext cx="1861062"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t>Pre Production Phase</a:t>
          </a:r>
          <a:endParaRPr lang="en-GB" sz="2000" kern="1200" dirty="0"/>
        </a:p>
      </dsp:txBody>
      <dsp:txXfrm>
        <a:off x="4093" y="198802"/>
        <a:ext cx="1861062" cy="744425"/>
      </dsp:txXfrm>
    </dsp:sp>
    <dsp:sp modelId="{F1A582B2-6C97-4BB3-AC1A-1371B715D418}">
      <dsp:nvSpPr>
        <dsp:cNvPr id="0" name=""/>
        <dsp:cNvSpPr/>
      </dsp:nvSpPr>
      <dsp:spPr>
        <a:xfrm>
          <a:off x="385274" y="1245697"/>
          <a:ext cx="1861062" cy="30814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Writing a narrative script</a:t>
          </a:r>
          <a:endParaRPr lang="en-US" sz="2000" b="1" kern="1200" dirty="0"/>
        </a:p>
        <a:p>
          <a:pPr marL="228600" lvl="1" indent="-228600" algn="l" defTabSz="889000">
            <a:lnSpc>
              <a:spcPct val="90000"/>
            </a:lnSpc>
            <a:spcBef>
              <a:spcPct val="0"/>
            </a:spcBef>
            <a:spcAft>
              <a:spcPct val="15000"/>
            </a:spcAft>
            <a:buChar char="••"/>
          </a:pPr>
          <a:r>
            <a:rPr lang="en-US" sz="2000" kern="1200" dirty="0" smtClean="0"/>
            <a:t>Planning the project</a:t>
          </a:r>
          <a:endParaRPr lang="en-US" sz="2000" kern="1200" dirty="0"/>
        </a:p>
        <a:p>
          <a:pPr marL="228600" lvl="1" indent="-228600" algn="l" defTabSz="889000">
            <a:lnSpc>
              <a:spcPct val="90000"/>
            </a:lnSpc>
            <a:spcBef>
              <a:spcPct val="0"/>
            </a:spcBef>
            <a:spcAft>
              <a:spcPct val="15000"/>
            </a:spcAft>
            <a:buChar char="••"/>
          </a:pPr>
          <a:r>
            <a:rPr lang="en-US" sz="2000" kern="1200" dirty="0" smtClean="0"/>
            <a:t>Organizing project folders</a:t>
          </a:r>
          <a:endParaRPr lang="el-GR" sz="2000" kern="1200" dirty="0"/>
        </a:p>
      </dsp:txBody>
      <dsp:txXfrm>
        <a:off x="439783" y="1300206"/>
        <a:ext cx="1752044" cy="2972443"/>
      </dsp:txXfrm>
    </dsp:sp>
    <dsp:sp modelId="{DAA19B39-1AFD-43DB-9A67-F017E3015A39}">
      <dsp:nvSpPr>
        <dsp:cNvPr id="0" name=""/>
        <dsp:cNvSpPr/>
      </dsp:nvSpPr>
      <dsp:spPr>
        <a:xfrm>
          <a:off x="2147286" y="339340"/>
          <a:ext cx="598116" cy="463350"/>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147286" y="432010"/>
        <a:ext cx="459111" cy="278010"/>
      </dsp:txXfrm>
    </dsp:sp>
    <dsp:sp modelId="{3FCE8F2B-B372-40D0-B14B-DEF71987E6C9}">
      <dsp:nvSpPr>
        <dsp:cNvPr id="0" name=""/>
        <dsp:cNvSpPr/>
      </dsp:nvSpPr>
      <dsp:spPr>
        <a:xfrm>
          <a:off x="2993677" y="198802"/>
          <a:ext cx="1861062"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t>Production Phase</a:t>
          </a:r>
          <a:endParaRPr lang="en-GB" sz="2000" kern="1200" dirty="0"/>
        </a:p>
      </dsp:txBody>
      <dsp:txXfrm>
        <a:off x="2993677" y="198802"/>
        <a:ext cx="1861062" cy="744425"/>
      </dsp:txXfrm>
    </dsp:sp>
    <dsp:sp modelId="{68CEBB4B-C58E-4E38-A4F6-AC680101FAFA}">
      <dsp:nvSpPr>
        <dsp:cNvPr id="0" name=""/>
        <dsp:cNvSpPr/>
      </dsp:nvSpPr>
      <dsp:spPr>
        <a:xfrm>
          <a:off x="3374859" y="1245697"/>
          <a:ext cx="1861062" cy="30814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Making the voiceover</a:t>
          </a:r>
          <a:endParaRPr lang="en-US" sz="2000" kern="1200" dirty="0"/>
        </a:p>
        <a:p>
          <a:pPr marL="228600" lvl="1" indent="-228600" algn="l" defTabSz="889000">
            <a:lnSpc>
              <a:spcPct val="90000"/>
            </a:lnSpc>
            <a:spcBef>
              <a:spcPct val="0"/>
            </a:spcBef>
            <a:spcAft>
              <a:spcPct val="15000"/>
            </a:spcAft>
            <a:buChar char="••"/>
          </a:pPr>
          <a:r>
            <a:rPr lang="en-US" sz="2000" kern="1200" smtClean="0"/>
            <a:t>Gathering and preparing media resources </a:t>
          </a:r>
          <a:endParaRPr lang="en-US" sz="2000" kern="1200" dirty="0"/>
        </a:p>
      </dsp:txBody>
      <dsp:txXfrm>
        <a:off x="3429368" y="1300206"/>
        <a:ext cx="1752044" cy="2972443"/>
      </dsp:txXfrm>
    </dsp:sp>
    <dsp:sp modelId="{17FC09C3-1835-4D5C-AFD1-5A4704399695}">
      <dsp:nvSpPr>
        <dsp:cNvPr id="0" name=""/>
        <dsp:cNvSpPr/>
      </dsp:nvSpPr>
      <dsp:spPr>
        <a:xfrm>
          <a:off x="5136871" y="339340"/>
          <a:ext cx="598116" cy="463350"/>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5136871" y="432010"/>
        <a:ext cx="459111" cy="278010"/>
      </dsp:txXfrm>
    </dsp:sp>
    <dsp:sp modelId="{1F1BD446-5399-4D1D-8DF4-7112057359ED}">
      <dsp:nvSpPr>
        <dsp:cNvPr id="0" name=""/>
        <dsp:cNvSpPr/>
      </dsp:nvSpPr>
      <dsp:spPr>
        <a:xfrm>
          <a:off x="5983262" y="198802"/>
          <a:ext cx="1861062"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smtClean="0"/>
            <a:t>Post-production </a:t>
          </a:r>
          <a:r>
            <a:rPr lang="en-US" sz="2000" b="1" kern="1200" dirty="0" smtClean="0"/>
            <a:t>Phase</a:t>
          </a:r>
          <a:endParaRPr lang="en-US" sz="2000" kern="1200" dirty="0"/>
        </a:p>
      </dsp:txBody>
      <dsp:txXfrm>
        <a:off x="5983262" y="198802"/>
        <a:ext cx="1861062" cy="744425"/>
      </dsp:txXfrm>
    </dsp:sp>
    <dsp:sp modelId="{EFA0855D-5581-4293-833D-ABC3D8842CD4}">
      <dsp:nvSpPr>
        <dsp:cNvPr id="0" name=""/>
        <dsp:cNvSpPr/>
      </dsp:nvSpPr>
      <dsp:spPr>
        <a:xfrm>
          <a:off x="6364443" y="1245697"/>
          <a:ext cx="1861062" cy="30814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Putting it ALL together</a:t>
          </a:r>
          <a:endParaRPr lang="en-US" sz="2000" b="1" kern="1200" dirty="0"/>
        </a:p>
        <a:p>
          <a:pPr marL="228600" lvl="1" indent="-228600" algn="l" defTabSz="889000">
            <a:lnSpc>
              <a:spcPct val="90000"/>
            </a:lnSpc>
            <a:spcBef>
              <a:spcPct val="0"/>
            </a:spcBef>
            <a:spcAft>
              <a:spcPct val="15000"/>
            </a:spcAft>
            <a:buChar char="••"/>
          </a:pPr>
          <a:r>
            <a:rPr lang="en-US" sz="2000" kern="1200" smtClean="0"/>
            <a:t>Save project</a:t>
          </a:r>
          <a:endParaRPr lang="en-US" sz="2000" kern="1200" dirty="0"/>
        </a:p>
        <a:p>
          <a:pPr marL="228600" lvl="1" indent="-228600" algn="l" defTabSz="889000">
            <a:lnSpc>
              <a:spcPct val="90000"/>
            </a:lnSpc>
            <a:spcBef>
              <a:spcPct val="0"/>
            </a:spcBef>
            <a:spcAft>
              <a:spcPct val="15000"/>
            </a:spcAft>
            <a:buChar char="••"/>
          </a:pPr>
          <a:r>
            <a:rPr lang="en-US" sz="2000" kern="1200" smtClean="0"/>
            <a:t>Distribution  </a:t>
          </a:r>
          <a:endParaRPr lang="en-US" sz="2000" kern="1200" dirty="0"/>
        </a:p>
      </dsp:txBody>
      <dsp:txXfrm>
        <a:off x="6418952" y="1300206"/>
        <a:ext cx="1752044" cy="297244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E2A02AD-3B2F-4D93-A788-38AAA2F18BB5}" type="datetimeFigureOut">
              <a:rPr lang="el-GR"/>
              <a:pPr>
                <a:defRPr/>
              </a:pPr>
              <a:t>25/9/2015</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982C2FA-29C3-46EE-97C1-77DCE7C4FD55}" type="slidenum">
              <a:rPr lang="el-GR" altLang="en-US"/>
              <a:pPr/>
              <a:t>‹#›</a:t>
            </a:fld>
            <a:endParaRPr lang="el-GR" altLang="en-US"/>
          </a:p>
        </p:txBody>
      </p:sp>
    </p:spTree>
    <p:extLst>
      <p:ext uri="{BB962C8B-B14F-4D97-AF65-F5344CB8AC3E}">
        <p14:creationId xmlns:p14="http://schemas.microsoft.com/office/powerpoint/2010/main" val="1998654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58D4306-5740-492B-8083-CDC93AB3BE27}" type="slidenum">
              <a:rPr lang="el-GR" altLang="en-US">
                <a:latin typeface="Calibri" pitchFamily="34" charset="0"/>
              </a:rPr>
              <a:pPr/>
              <a:t>1</a:t>
            </a:fld>
            <a:endParaRPr lang="el-GR" altLang="en-US">
              <a:latin typeface="Calibri" pitchFamily="34" charset="0"/>
            </a:endParaRPr>
          </a:p>
        </p:txBody>
      </p:sp>
    </p:spTree>
    <p:extLst>
      <p:ext uri="{BB962C8B-B14F-4D97-AF65-F5344CB8AC3E}">
        <p14:creationId xmlns:p14="http://schemas.microsoft.com/office/powerpoint/2010/main" val="340352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42</a:t>
            </a:fld>
            <a:endParaRPr lang="el-GR" altLang="el-GR"/>
          </a:p>
        </p:txBody>
      </p:sp>
    </p:spTree>
    <p:extLst>
      <p:ext uri="{BB962C8B-B14F-4D97-AF65-F5344CB8AC3E}">
        <p14:creationId xmlns:p14="http://schemas.microsoft.com/office/powerpoint/2010/main" val="110324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65BFCA4-EB48-468A-87F7-04A9CE84BD76}" type="slidenum">
              <a:rPr lang="el-GR" altLang="en-US">
                <a:latin typeface="Calibri" pitchFamily="34" charset="0"/>
              </a:rPr>
              <a:pPr/>
              <a:t>43</a:t>
            </a:fld>
            <a:endParaRPr lang="el-GR" altLang="en-US">
              <a:latin typeface="Calibri" pitchFamily="34" charset="0"/>
            </a:endParaRPr>
          </a:p>
        </p:txBody>
      </p:sp>
    </p:spTree>
    <p:extLst>
      <p:ext uri="{BB962C8B-B14F-4D97-AF65-F5344CB8AC3E}">
        <p14:creationId xmlns:p14="http://schemas.microsoft.com/office/powerpoint/2010/main" val="14909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D6CF818-BBFF-4183-9ABF-8C0F0AA76D3B}" type="slidenum">
              <a:rPr lang="el-GR" altLang="en-US">
                <a:latin typeface="Calibri" pitchFamily="34" charset="0"/>
              </a:rPr>
              <a:pPr/>
              <a:t>44</a:t>
            </a:fld>
            <a:endParaRPr lang="el-GR" altLang="en-US">
              <a:latin typeface="Calibri" pitchFamily="34" charset="0"/>
            </a:endParaRPr>
          </a:p>
        </p:txBody>
      </p:sp>
    </p:spTree>
    <p:extLst>
      <p:ext uri="{BB962C8B-B14F-4D97-AF65-F5344CB8AC3E}">
        <p14:creationId xmlns:p14="http://schemas.microsoft.com/office/powerpoint/2010/main" val="31916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9A1BD08-1928-4D94-8A37-0C944343C55C}" type="slidenum">
              <a:rPr lang="el-GR" altLang="en-US">
                <a:latin typeface="Calibri" pitchFamily="34" charset="0"/>
              </a:rPr>
              <a:pPr/>
              <a:t>45</a:t>
            </a:fld>
            <a:endParaRPr lang="el-GR" altLang="en-US">
              <a:latin typeface="Calibri" pitchFamily="34" charset="0"/>
            </a:endParaRPr>
          </a:p>
        </p:txBody>
      </p:sp>
    </p:spTree>
    <p:extLst>
      <p:ext uri="{BB962C8B-B14F-4D97-AF65-F5344CB8AC3E}">
        <p14:creationId xmlns:p14="http://schemas.microsoft.com/office/powerpoint/2010/main" val="271458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46</a:t>
            </a:fld>
            <a:endParaRPr lang="el-GR" altLang="el-GR"/>
          </a:p>
        </p:txBody>
      </p:sp>
    </p:spTree>
    <p:extLst>
      <p:ext uri="{BB962C8B-B14F-4D97-AF65-F5344CB8AC3E}">
        <p14:creationId xmlns:p14="http://schemas.microsoft.com/office/powerpoint/2010/main" val="407569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47</a:t>
            </a:fld>
            <a:endParaRPr lang="el-GR" altLang="el-GR"/>
          </a:p>
        </p:txBody>
      </p:sp>
    </p:spTree>
    <p:extLst>
      <p:ext uri="{BB962C8B-B14F-4D97-AF65-F5344CB8AC3E}">
        <p14:creationId xmlns:p14="http://schemas.microsoft.com/office/powerpoint/2010/main" val="343280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21EC56F-7766-4F66-8AA3-F1819D7CC2BC}" type="slidenum">
              <a:rPr lang="el-GR" altLang="en-US">
                <a:latin typeface="Calibri" pitchFamily="34" charset="0"/>
              </a:rPr>
              <a:pPr/>
              <a:t>48</a:t>
            </a:fld>
            <a:endParaRPr lang="el-GR" altLang="en-US">
              <a:latin typeface="Calibri" pitchFamily="34" charset="0"/>
            </a:endParaRPr>
          </a:p>
        </p:txBody>
      </p:sp>
    </p:spTree>
    <p:extLst>
      <p:ext uri="{BB962C8B-B14F-4D97-AF65-F5344CB8AC3E}">
        <p14:creationId xmlns:p14="http://schemas.microsoft.com/office/powerpoint/2010/main" val="210156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1650401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38ADDAE2-E3ED-4D3C-BB6D-0F75855D06D5}"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3553967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75882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F732678A-8FDF-4830-B02D-C622DB5ABFC5}"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6" name="Picture 5"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ustDataLst>
      <p:tags r:id="rId1"/>
    </p:custDataLst>
    <p:extLst>
      <p:ext uri="{BB962C8B-B14F-4D97-AF65-F5344CB8AC3E}">
        <p14:creationId xmlns:p14="http://schemas.microsoft.com/office/powerpoint/2010/main" val="3516691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2779524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109AF135-4C6E-400F-A41E-61ECA241EEBC}"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154309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76ABE973-C4E6-4857-8DFC-59F8CEA505A9}"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22814721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C47F8078-0FF2-418B-9DBE-ABD929B1C7D4}"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3311128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990468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8612CEF9-E172-4F8C-B51D-3192559DBE73}"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29592314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38E7ABA0-8452-496E-B243-9AADE899FA80}" type="slidenum">
              <a:rPr lang="el-GR" altLang="en-US" sz="1200">
                <a:solidFill>
                  <a:srgbClr val="5075BC"/>
                </a:solidFill>
                <a:latin typeface="Calibri" pitchFamily="34" charset="0"/>
              </a:rPr>
              <a:pPr algn="ctr" eaLnBrk="1" hangingPunct="1"/>
              <a:t>‹#›</a:t>
            </a:fld>
            <a:endParaRPr lang="el-GR" altLang="en-US" sz="1200">
              <a:solidFill>
                <a:srgbClr val="5075BC"/>
              </a:solidFill>
              <a:latin typeface="Calibri"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smtClean="0">
                <a:solidFill>
                  <a:srgbClr val="5075BC"/>
                </a:solidFill>
                <a:latin typeface="+mn-lt"/>
                <a:cs typeface="+mn-cs"/>
              </a:rPr>
              <a:t>How to Develop a Digital Story - Procedure and Tools </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ustDataLst>
      <p:tags r:id="rId1"/>
    </p:custDataLst>
    <p:extLst>
      <p:ext uri="{BB962C8B-B14F-4D97-AF65-F5344CB8AC3E}">
        <p14:creationId xmlns:p14="http://schemas.microsoft.com/office/powerpoint/2010/main" val="36447084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ustDataLst>
      <p:tags r:id="rId13"/>
    </p:custDataLst>
  </p:cSld>
  <p:clrMap bg1="lt1" tx1="dk1" bg2="lt2" tx2="dk2" accent1="accent1" accent2="accent2" accent3="accent3" accent4="accent4" accent5="accent5" accent6="accent6" hlink="hlink" folHlink="folHlink"/>
  <p:sldLayoutIdLst>
    <p:sldLayoutId id="2147483705" r:id="rId1"/>
    <p:sldLayoutId id="2147483709" r:id="rId2"/>
    <p:sldLayoutId id="2147483706" r:id="rId3"/>
    <p:sldLayoutId id="2147483710" r:id="rId4"/>
    <p:sldLayoutId id="2147483711" r:id="rId5"/>
    <p:sldLayoutId id="2147483712" r:id="rId6"/>
    <p:sldLayoutId id="2147483707" r:id="rId7"/>
    <p:sldLayoutId id="2147483713" r:id="rId8"/>
    <p:sldLayoutId id="2147483714" r:id="rId9"/>
    <p:sldLayoutId id="2147483715" r:id="rId10"/>
    <p:sldLayoutId id="214748370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a1f-_FXgJZM" TargetMode="Externa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8" Type="http://schemas.openxmlformats.org/officeDocument/2006/relationships/hyperlink" Target="https://pixabay.com/" TargetMode="External"/><Relationship Id="rId13" Type="http://schemas.openxmlformats.org/officeDocument/2006/relationships/image" Target="../media/image4.png"/><Relationship Id="rId3" Type="http://schemas.openxmlformats.org/officeDocument/2006/relationships/hyperlink" Target="http://www.freefoto.com/index.jsp" TargetMode="External"/><Relationship Id="rId7" Type="http://schemas.openxmlformats.org/officeDocument/2006/relationships/hyperlink" Target="https://www.flickr.com/groups/freeuse/" TargetMode="External"/><Relationship Id="rId12" Type="http://schemas.openxmlformats.org/officeDocument/2006/relationships/hyperlink" Target="http://www.bigfoto.com/" TargetMode="Externa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hyperlink" Target="http://www.publicdomainpictures.net/" TargetMode="External"/><Relationship Id="rId11" Type="http://schemas.openxmlformats.org/officeDocument/2006/relationships/hyperlink" Target="http://openphoto.net/" TargetMode="External"/><Relationship Id="rId5" Type="http://schemas.openxmlformats.org/officeDocument/2006/relationships/hyperlink" Target="http://www.pdphoto.org/" TargetMode="External"/><Relationship Id="rId10" Type="http://schemas.openxmlformats.org/officeDocument/2006/relationships/hyperlink" Target="http://www.freeimages.com/" TargetMode="External"/><Relationship Id="rId4" Type="http://schemas.openxmlformats.org/officeDocument/2006/relationships/hyperlink" Target="http://www.pics4learning.com/" TargetMode="External"/><Relationship Id="rId9" Type="http://schemas.openxmlformats.org/officeDocument/2006/relationships/hyperlink" Target="http://www.dreamstime.com/"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8" Type="http://schemas.openxmlformats.org/officeDocument/2006/relationships/hyperlink" Target="https://magnatune.com/" TargetMode="External"/><Relationship Id="rId3" Type="http://schemas.openxmlformats.org/officeDocument/2006/relationships/hyperlink" Target="https://musopen.org/" TargetMode="External"/><Relationship Id="rId7" Type="http://schemas.openxmlformats.org/officeDocument/2006/relationships/hyperlink" Target="https://www.jamendo.com/en" TargetMode="External"/><Relationship Id="rId12"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freesound.org/" TargetMode="External"/><Relationship Id="rId11" Type="http://schemas.openxmlformats.org/officeDocument/2006/relationships/hyperlink" Target="Speakers" TargetMode="External"/><Relationship Id="rId5" Type="http://schemas.openxmlformats.org/officeDocument/2006/relationships/hyperlink" Target="http://free-loops.com/" TargetMode="External"/><Relationship Id="rId10" Type="http://schemas.openxmlformats.org/officeDocument/2006/relationships/hyperlink" Target="http://www.partnersinrhyme.com/" TargetMode="External"/><Relationship Id="rId4" Type="http://schemas.openxmlformats.org/officeDocument/2006/relationships/hyperlink" Target="http://soundbible.com/" TargetMode="External"/><Relationship Id="rId9" Type="http://schemas.openxmlformats.org/officeDocument/2006/relationships/hyperlink" Target="http://www.purple-planet.com/"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hyperlink" Target="http://audacityteam.org/" TargetMode="Externa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hyperlink" Target="http://opencourses.uoa.gr/courses/ENL10/"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8.png"/><Relationship Id="rId4" Type="http://schemas.openxmlformats.org/officeDocument/2006/relationships/hyperlink" Target="%5b1%5d%20http:/creativecommons.org/licenses/by-nc-sa/4.0/"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8.xml.rels><?xml version="1.0" encoding="UTF-8" standalone="yes"?>
<Relationships xmlns="http://schemas.openxmlformats.org/package/2006/relationships"><Relationship Id="rId8" Type="http://schemas.openxmlformats.org/officeDocument/2006/relationships/hyperlink" Target="https://commons.wikimedia.org/wiki/File:Pantallazo-Audacity.png" TargetMode="External"/><Relationship Id="rId3" Type="http://schemas.openxmlformats.org/officeDocument/2006/relationships/notesSlide" Target="../notesSlides/notesSlide8.xml"/><Relationship Id="rId7" Type="http://schemas.openxmlformats.org/officeDocument/2006/relationships/hyperlink" Target="https://pixabay.com/en/equalizer-beat-dance-fiesta-153212/" TargetMode="Externa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hyperlink" Target="https://pixabay.com/en/speakers-eq-equalizer-align-filter-258175/" TargetMode="External"/><Relationship Id="rId5" Type="http://schemas.openxmlformats.org/officeDocument/2006/relationships/hyperlink" Target="https://pixabay.com/en/mr-site-build-crane-baukran-462074/" TargetMode="External"/><Relationship Id="rId4" Type="http://schemas.openxmlformats.org/officeDocument/2006/relationships/hyperlink" Target="https://youtu.be/a1f-_FXgJZM"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buFont typeface="Arial" panose="020B0604020202020204" pitchFamily="34" charset="0"/>
              <a:buNone/>
              <a:defRPr/>
            </a:pPr>
            <a:r>
              <a:rPr lang="en-GB" sz="2800" dirty="0" smtClean="0">
                <a:solidFill>
                  <a:srgbClr val="5075BC"/>
                </a:solidFill>
                <a:latin typeface="+mj-lt"/>
                <a:ea typeface="+mj-ea"/>
                <a:cs typeface="+mj-cs"/>
              </a:rPr>
              <a:t>Unit 3.3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br>
              <a:rPr lang="en-US" sz="2800" dirty="0" smtClean="0">
                <a:solidFill>
                  <a:srgbClr val="5075BC"/>
                </a:solidFill>
                <a:latin typeface="+mj-lt"/>
                <a:ea typeface="+mj-ea"/>
                <a:cs typeface="+mj-cs"/>
              </a:rPr>
            </a:br>
            <a:r>
              <a:rPr lang="en-GB" sz="2800" dirty="0" smtClean="0"/>
              <a:t>How </a:t>
            </a:r>
            <a:r>
              <a:rPr lang="en-GB" sz="2800" dirty="0"/>
              <a:t>to </a:t>
            </a:r>
            <a:r>
              <a:rPr lang="en-GB" sz="2800" dirty="0" smtClean="0"/>
              <a:t>Develop </a:t>
            </a:r>
            <a:r>
              <a:rPr lang="en-GB" sz="2800" dirty="0"/>
              <a:t>a </a:t>
            </a:r>
            <a:r>
              <a:rPr lang="en-GB" sz="2800" dirty="0" smtClean="0"/>
              <a:t>Digital Story - Procedure </a:t>
            </a:r>
            <a:r>
              <a:rPr lang="en-GB" sz="2800" dirty="0"/>
              <a:t>and Tools </a:t>
            </a:r>
            <a:br>
              <a:rPr lang="en-GB" sz="2800" dirty="0"/>
            </a:br>
            <a:endParaRPr lang="en-US" sz="2800" dirty="0" smtClean="0"/>
          </a:p>
          <a:p>
            <a:pPr eaLnBrk="1" fontAlgn="auto" hangingPunct="1">
              <a:spcAft>
                <a:spcPts val="0"/>
              </a:spcAft>
              <a:buFont typeface="Arial" panose="020B0604020202020204" pitchFamily="34" charset="0"/>
              <a:buNone/>
              <a:defRPr/>
            </a:pPr>
            <a:r>
              <a:rPr lang="en-GB" sz="2800" dirty="0"/>
              <a:t>Bessie </a:t>
            </a:r>
            <a:r>
              <a:rPr lang="en-GB" sz="2800" dirty="0" err="1"/>
              <a:t>Mitsikopoulou</a:t>
            </a:r>
            <a:endParaRPr lang="en-GB" sz="2800" dirty="0"/>
          </a:p>
          <a:p>
            <a:pPr eaLnBrk="1" fontAlgn="auto" hangingPunct="1">
              <a:spcAft>
                <a:spcPts val="0"/>
              </a:spcAft>
              <a:buFont typeface="Arial" panose="020B0604020202020204" pitchFamily="34" charset="0"/>
              <a:buNone/>
              <a:defRPr/>
            </a:pPr>
            <a:r>
              <a:rPr lang="en-GB" sz="2800" dirty="0"/>
              <a:t>School of Philosophy</a:t>
            </a:r>
          </a:p>
          <a:p>
            <a:pPr eaLnBrk="1" fontAlgn="auto" hangingPunct="1">
              <a:spcAft>
                <a:spcPts val="0"/>
              </a:spcAft>
              <a:buFont typeface="Arial" panose="020B0604020202020204" pitchFamily="34" charset="0"/>
              <a:buNone/>
              <a:defRPr/>
            </a:pPr>
            <a:r>
              <a:rPr lang="en-GB" sz="2800" dirty="0"/>
              <a:t>Faculty of English Language and </a:t>
            </a:r>
            <a:r>
              <a:rPr lang="en-GB" sz="2800" dirty="0" smtClean="0"/>
              <a:t>Literature</a:t>
            </a:r>
            <a:endParaRPr lang="en-US" sz="28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r>
              <a:rPr lang="en-GB" altLang="en-US" smtClean="0"/>
              <a:t>6. Economy</a:t>
            </a:r>
          </a:p>
        </p:txBody>
      </p:sp>
      <p:sp>
        <p:nvSpPr>
          <p:cNvPr id="3" name="Θέση περιεχομένου 2"/>
          <p:cNvSpPr>
            <a:spLocks noGrp="1"/>
          </p:cNvSpPr>
          <p:nvPr>
            <p:ph sz="half" idx="1"/>
          </p:nvPr>
        </p:nvSpPr>
        <p:spPr/>
        <p:txBody>
          <a:bodyPr/>
          <a:lstStyle/>
          <a:p>
            <a:pPr marL="0" indent="0">
              <a:buFont typeface="Arial" panose="020B0604020202020204" pitchFamily="34" charset="0"/>
              <a:buNone/>
              <a:defRPr/>
            </a:pPr>
            <a:r>
              <a:rPr lang="en-GB" altLang="el-GR" dirty="0" smtClean="0"/>
              <a:t>Remember</a:t>
            </a:r>
            <a:r>
              <a:rPr lang="en-GB" altLang="el-GR" dirty="0"/>
              <a:t>: small is </a:t>
            </a:r>
            <a:r>
              <a:rPr lang="en-GB" altLang="el-GR" dirty="0" smtClean="0"/>
              <a:t>beautiful. </a:t>
            </a:r>
            <a:r>
              <a:rPr lang="en-US" altLang="el-GR" dirty="0" smtClean="0"/>
              <a:t>Plan to leave some of your work on the “cutting room floor”. </a:t>
            </a:r>
          </a:p>
          <a:p>
            <a:pPr marL="0" indent="0">
              <a:buFont typeface="Arial" panose="020B0604020202020204" pitchFamily="34" charset="0"/>
              <a:buNone/>
              <a:defRPr/>
            </a:pPr>
            <a:r>
              <a:rPr lang="en-US" altLang="el-GR" dirty="0" smtClean="0"/>
              <a:t>A compact, fast moving digital story will contain only those elements necessary to move the audience from beginning to end. </a:t>
            </a:r>
            <a:endParaRPr lang="el-GR" altLang="el-GR" dirty="0" smtClean="0"/>
          </a:p>
          <a:p>
            <a:pPr>
              <a:buFont typeface="Arial" panose="020B0604020202020204" pitchFamily="34" charset="0"/>
              <a:buChar char="•"/>
              <a:defRPr/>
            </a:pPr>
            <a:endParaRPr lang="en-GB" dirty="0"/>
          </a:p>
        </p:txBody>
      </p:sp>
      <p:sp>
        <p:nvSpPr>
          <p:cNvPr id="21508" name="Θέση περιεχομένου 3"/>
          <p:cNvSpPr>
            <a:spLocks noGrp="1"/>
          </p:cNvSpPr>
          <p:nvPr>
            <p:ph sz="half" idx="2"/>
          </p:nvPr>
        </p:nvSpPr>
        <p:spPr/>
        <p:txBody>
          <a:bodyPr/>
          <a:lstStyle/>
          <a:p>
            <a:pPr marL="0" indent="0">
              <a:buFont typeface="Arial" charset="0"/>
              <a:buNone/>
            </a:pPr>
            <a:r>
              <a:rPr lang="en-GB" altLang="el-GR" dirty="0" smtClean="0"/>
              <a:t>We know that our brains are constantly filling in (from our own experiences) details from suggestions made by sights and sounds. Don’t give every minute detail to clarify your story, let your audience fill in some of the blanks.</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n-GB" altLang="en-US" smtClean="0"/>
              <a:t>7. Pacing</a:t>
            </a:r>
          </a:p>
        </p:txBody>
      </p:sp>
      <p:sp>
        <p:nvSpPr>
          <p:cNvPr id="3" name="Θέση περιεχομένου 2"/>
          <p:cNvSpPr>
            <a:spLocks noGrp="1"/>
          </p:cNvSpPr>
          <p:nvPr>
            <p:ph sz="half" idx="1"/>
          </p:nvPr>
        </p:nvSpPr>
        <p:spPr/>
        <p:txBody>
          <a:bodyPr/>
          <a:lstStyle/>
          <a:p>
            <a:pPr marL="0" indent="0">
              <a:buFont typeface="Arial" panose="020B0604020202020204" pitchFamily="34" charset="0"/>
              <a:buNone/>
              <a:defRPr/>
            </a:pPr>
            <a:r>
              <a:rPr lang="en-GB" dirty="0"/>
              <a:t>The rhythm of the piece is what keeps your audience’s interest in the story. Changing pace within the story can facilitate moving the audience from one emotion to another</a:t>
            </a:r>
            <a:r>
              <a:rPr lang="en-GB" dirty="0" smtClean="0"/>
              <a:t>.</a:t>
            </a:r>
            <a:endParaRPr lang="en-GB" dirty="0"/>
          </a:p>
          <a:p>
            <a:pPr>
              <a:buFont typeface="Arial" panose="020B0604020202020204" pitchFamily="34" charset="0"/>
              <a:buChar char="•"/>
              <a:defRPr/>
            </a:pPr>
            <a:endParaRPr lang="en-GB" dirty="0"/>
          </a:p>
        </p:txBody>
      </p:sp>
      <p:sp>
        <p:nvSpPr>
          <p:cNvPr id="22532" name="Θέση περιεχομένου 3"/>
          <p:cNvSpPr>
            <a:spLocks noGrp="1"/>
          </p:cNvSpPr>
          <p:nvPr>
            <p:ph sz="half" idx="2"/>
          </p:nvPr>
        </p:nvSpPr>
        <p:spPr/>
        <p:txBody>
          <a:bodyPr/>
          <a:lstStyle/>
          <a:p>
            <a:pPr marL="0" indent="0">
              <a:buFont typeface="Arial" charset="0"/>
              <a:buNone/>
            </a:pPr>
            <a:r>
              <a:rPr lang="en-GB" altLang="en-US" smtClean="0"/>
              <a:t>Music tempo, speech rate, image duration, and panning and zooming speed all work to establish pace. Generally pace will be consistent, but once in a while it will pause, accelerate, decelerate, stop or blast-off.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pPr algn="ctr"/>
            <a:r>
              <a:rPr lang="en-GB" dirty="0" smtClean="0"/>
              <a:t>Watch the </a:t>
            </a:r>
            <a:r>
              <a:rPr lang="en-GB" dirty="0" smtClean="0">
                <a:hlinkClick r:id="rId3"/>
              </a:rPr>
              <a:t>video</a:t>
            </a:r>
            <a:r>
              <a:rPr lang="en-GB" dirty="0" smtClean="0"/>
              <a:t>.</a:t>
            </a:r>
            <a:endParaRPr lang="en-GB" dirty="0"/>
          </a:p>
        </p:txBody>
      </p:sp>
      <p:sp>
        <p:nvSpPr>
          <p:cNvPr id="23554" name="Τίτλος 1"/>
          <p:cNvSpPr>
            <a:spLocks noGrp="1"/>
          </p:cNvSpPr>
          <p:nvPr>
            <p:ph type="title"/>
          </p:nvPr>
        </p:nvSpPr>
        <p:spPr/>
        <p:txBody>
          <a:bodyPr>
            <a:normAutofit fontScale="90000"/>
          </a:bodyPr>
          <a:lstStyle/>
          <a:p>
            <a:r>
              <a:rPr lang="en-GB" altLang="en-US" dirty="0" smtClean="0"/>
              <a:t>The Seven Elements of Digital Storytelling</a:t>
            </a:r>
          </a:p>
        </p:txBody>
      </p:sp>
      <p:pic>
        <p:nvPicPr>
          <p:cNvPr id="7" name="Picture 5" descr="Screenshot of the video &quot;The Seven Elements of Digital Storytelling&quot;.">
            <a:hlinkClick r:id="rId3"/>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898" r="89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a:spLocks noChangeArrowheads="1"/>
          </p:cNvSpPr>
          <p:nvPr/>
        </p:nvSpPr>
        <p:spPr bwMode="auto">
          <a:xfrm>
            <a:off x="7278688" y="4653384"/>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r>
              <a:rPr lang="en-GB" altLang="en-US" sz="3600" dirty="0" smtClean="0"/>
              <a:t>The process of creating a digital story</a:t>
            </a:r>
          </a:p>
        </p:txBody>
      </p:sp>
      <p:sp>
        <p:nvSpPr>
          <p:cNvPr id="25603" name="Θέση κειμένου 3"/>
          <p:cNvSpPr>
            <a:spLocks noGrp="1"/>
          </p:cNvSpPr>
          <p:nvPr>
            <p:ph type="body" idx="1"/>
          </p:nvPr>
        </p:nvSpPr>
        <p:spPr/>
        <p:txBody>
          <a:bodyPr/>
          <a:lstStyle/>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5"/>
          <p:cNvSpPr>
            <a:spLocks noGrp="1"/>
          </p:cNvSpPr>
          <p:nvPr>
            <p:ph type="title"/>
          </p:nvPr>
        </p:nvSpPr>
        <p:spPr/>
        <p:txBody>
          <a:bodyPr>
            <a:normAutofit fontScale="90000"/>
          </a:bodyPr>
          <a:lstStyle/>
          <a:p>
            <a:r>
              <a:rPr lang="en-GB" altLang="en-US" dirty="0" smtClean="0"/>
              <a:t>Steps in creating a digital story (1/2) </a:t>
            </a:r>
          </a:p>
        </p:txBody>
      </p:sp>
      <p:sp>
        <p:nvSpPr>
          <p:cNvPr id="7" name="Θέση περιεχομένου 6"/>
          <p:cNvSpPr>
            <a:spLocks noGrp="1"/>
          </p:cNvSpPr>
          <p:nvPr>
            <p:ph idx="1"/>
          </p:nvPr>
        </p:nvSpPr>
        <p:spPr>
          <a:xfrm>
            <a:off x="463550" y="1557338"/>
            <a:ext cx="8229600" cy="4525962"/>
          </a:xfrm>
        </p:spPr>
        <p:txBody>
          <a:bodyPr/>
          <a:lstStyle/>
          <a:p>
            <a:pPr marL="571500" indent="-457200">
              <a:buFont typeface="+mj-lt"/>
              <a:buAutoNum type="arabicPeriod"/>
              <a:defRPr/>
            </a:pPr>
            <a:r>
              <a:rPr lang="en-GB" b="1" dirty="0" smtClean="0"/>
              <a:t>Script development</a:t>
            </a:r>
            <a:r>
              <a:rPr lang="en-GB" dirty="0" smtClean="0"/>
              <a:t>: write the story, get feedback from the rest of the group.</a:t>
            </a:r>
          </a:p>
          <a:p>
            <a:pPr marL="571500" indent="-457200">
              <a:buFont typeface="+mj-lt"/>
              <a:buAutoNum type="arabicPeriod"/>
              <a:defRPr/>
            </a:pPr>
            <a:r>
              <a:rPr lang="en-GB" b="1" dirty="0" smtClean="0"/>
              <a:t>Images:</a:t>
            </a:r>
            <a:r>
              <a:rPr lang="en-GB" dirty="0" smtClean="0"/>
              <a:t> Process the images to illustrate your story (downloading, capturing) and put them all in one folder.</a:t>
            </a:r>
          </a:p>
          <a:p>
            <a:pPr marL="571500" indent="-457200">
              <a:buFont typeface="+mj-lt"/>
              <a:buAutoNum type="arabicPeriod"/>
              <a:defRPr/>
            </a:pPr>
            <a:r>
              <a:rPr lang="en-GB" b="1" dirty="0" smtClean="0"/>
              <a:t>Add text </a:t>
            </a:r>
            <a:r>
              <a:rPr lang="en-GB" dirty="0" smtClean="0"/>
              <a:t>on images to create titles for your story.</a:t>
            </a:r>
            <a:endParaRPr lang="en-GB"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5"/>
          <p:cNvSpPr>
            <a:spLocks noGrp="1"/>
          </p:cNvSpPr>
          <p:nvPr>
            <p:ph type="title"/>
          </p:nvPr>
        </p:nvSpPr>
        <p:spPr/>
        <p:txBody>
          <a:bodyPr>
            <a:normAutofit fontScale="90000"/>
          </a:bodyPr>
          <a:lstStyle/>
          <a:p>
            <a:r>
              <a:rPr lang="en-GB" altLang="en-US" dirty="0" smtClean="0"/>
              <a:t>Steps in creating a digital story (2/2) </a:t>
            </a:r>
          </a:p>
        </p:txBody>
      </p:sp>
      <p:sp>
        <p:nvSpPr>
          <p:cNvPr id="7" name="Θέση περιεχομένου 6"/>
          <p:cNvSpPr>
            <a:spLocks noGrp="1"/>
          </p:cNvSpPr>
          <p:nvPr>
            <p:ph idx="1"/>
          </p:nvPr>
        </p:nvSpPr>
        <p:spPr>
          <a:xfrm>
            <a:off x="463550" y="1557338"/>
            <a:ext cx="8229600" cy="4525962"/>
          </a:xfrm>
        </p:spPr>
        <p:txBody>
          <a:bodyPr/>
          <a:lstStyle/>
          <a:p>
            <a:pPr marL="628650" indent="-514350">
              <a:buFont typeface="+mj-lt"/>
              <a:buAutoNum type="arabicPeriod" startAt="4"/>
              <a:defRPr/>
            </a:pPr>
            <a:r>
              <a:rPr lang="en-GB" b="1" dirty="0" smtClean="0"/>
              <a:t>Audio recording and editing</a:t>
            </a:r>
            <a:r>
              <a:rPr lang="en-GB" dirty="0" smtClean="0"/>
              <a:t>: Narrate your images and customize motion. </a:t>
            </a:r>
          </a:p>
          <a:p>
            <a:pPr marL="628650" indent="-514350">
              <a:buFont typeface="+mj-lt"/>
              <a:buAutoNum type="arabicPeriod" startAt="4"/>
              <a:defRPr/>
            </a:pPr>
            <a:r>
              <a:rPr lang="en-GB" b="1" dirty="0" smtClean="0"/>
              <a:t>Add Background Music</a:t>
            </a:r>
            <a:r>
              <a:rPr lang="en-GB" dirty="0" smtClean="0"/>
              <a:t>, Titles, Transitions, and Effects. </a:t>
            </a:r>
          </a:p>
          <a:p>
            <a:pPr marL="628650" indent="-514350">
              <a:buFont typeface="+mj-lt"/>
              <a:buAutoNum type="arabicPeriod" startAt="4"/>
              <a:defRPr/>
            </a:pPr>
            <a:r>
              <a:rPr lang="en-GB" b="1" dirty="0" smtClean="0"/>
              <a:t>Prepare the credits page.</a:t>
            </a:r>
            <a:endParaRPr lang="en-GB" dirty="0" smtClean="0"/>
          </a:p>
          <a:p>
            <a:pPr marL="628650" indent="-514350">
              <a:buFont typeface="+mj-lt"/>
              <a:buAutoNum type="arabicPeriod" startAt="4"/>
              <a:defRPr/>
            </a:pPr>
            <a:r>
              <a:rPr lang="en-GB" b="1" dirty="0" smtClean="0"/>
              <a:t>Present</a:t>
            </a:r>
            <a:r>
              <a:rPr lang="en-GB" dirty="0" smtClean="0"/>
              <a:t> or publish finished version of story.</a:t>
            </a:r>
            <a:endParaRPr lang="en-GB"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smtClean="0"/>
              <a:t>The phases </a:t>
            </a:r>
            <a:r>
              <a:rPr lang="en-GB" dirty="0"/>
              <a:t>of </a:t>
            </a:r>
            <a:r>
              <a:rPr lang="en-GB" dirty="0" smtClean="0"/>
              <a:t>the digital </a:t>
            </a:r>
            <a:r>
              <a:rPr lang="en-GB" dirty="0"/>
              <a:t>story </a:t>
            </a:r>
            <a:r>
              <a:rPr lang="en-GB" dirty="0" smtClean="0"/>
              <a:t>project</a:t>
            </a:r>
            <a:endParaRPr lang="en-GB" dirty="0"/>
          </a:p>
        </p:txBody>
      </p:sp>
      <p:graphicFrame>
        <p:nvGraphicFramePr>
          <p:cNvPr id="4" name="Θέση περιεχομένου 3" descr="Producing a digital story."/>
          <p:cNvGraphicFramePr>
            <a:graphicFrameLocks noGrp="1"/>
          </p:cNvGraphicFramePr>
          <p:nvPr>
            <p:ph idx="1"/>
            <p:extLst>
              <p:ext uri="{D42A27DB-BD31-4B8C-83A1-F6EECF244321}">
                <p14:modId xmlns:p14="http://schemas.microsoft.com/office/powerpoint/2010/main" val="1695154894"/>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74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normAutofit fontScale="90000"/>
          </a:bodyPr>
          <a:lstStyle/>
          <a:p>
            <a:r>
              <a:rPr lang="en-GB" altLang="en-US" dirty="0"/>
              <a:t>1. Write a Script for your Story (1/2)</a:t>
            </a:r>
            <a:endParaRPr lang="en-GB" altLang="en-US" dirty="0" smtClean="0"/>
          </a:p>
        </p:txBody>
      </p:sp>
      <p:sp>
        <p:nvSpPr>
          <p:cNvPr id="29699" name="Θέση περιεχομένου 2"/>
          <p:cNvSpPr>
            <a:spLocks noGrp="1"/>
          </p:cNvSpPr>
          <p:nvPr>
            <p:ph idx="1"/>
          </p:nvPr>
        </p:nvSpPr>
        <p:spPr>
          <a:xfrm>
            <a:off x="463550" y="1557338"/>
            <a:ext cx="8229600" cy="4525962"/>
          </a:xfrm>
        </p:spPr>
        <p:txBody>
          <a:bodyPr/>
          <a:lstStyle/>
          <a:p>
            <a:r>
              <a:rPr lang="en-GB" altLang="el-GR" dirty="0" smtClean="0"/>
              <a:t>This is the most important part of your project. It is meant to organize all the other media elements used and should be completed FIRST! </a:t>
            </a:r>
          </a:p>
          <a:p>
            <a:r>
              <a:rPr lang="en-GB" altLang="el-GR" dirty="0" smtClean="0"/>
              <a:t>A great deal of thinking, planning, and synthesizing takes place during the creation of a script. </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normAutofit fontScale="90000"/>
          </a:bodyPr>
          <a:lstStyle/>
          <a:p>
            <a:r>
              <a:rPr lang="en-GB" altLang="en-US" dirty="0" smtClean="0"/>
              <a:t>1. Write a Script for your Story (2/2)</a:t>
            </a:r>
          </a:p>
        </p:txBody>
      </p:sp>
      <p:sp>
        <p:nvSpPr>
          <p:cNvPr id="30723" name="Θέση περιεχομένου 2"/>
          <p:cNvSpPr>
            <a:spLocks noGrp="1"/>
          </p:cNvSpPr>
          <p:nvPr>
            <p:ph idx="1"/>
          </p:nvPr>
        </p:nvSpPr>
        <p:spPr>
          <a:xfrm>
            <a:off x="463550" y="1557338"/>
            <a:ext cx="8229600" cy="4525962"/>
          </a:xfrm>
        </p:spPr>
        <p:txBody>
          <a:bodyPr/>
          <a:lstStyle/>
          <a:p>
            <a:r>
              <a:rPr lang="en-GB" altLang="el-GR" dirty="0" smtClean="0"/>
              <a:t>The written narrative script telling the story in the author’s own voice is the heart and soul of digital storytelling. </a:t>
            </a:r>
          </a:p>
          <a:p>
            <a:r>
              <a:rPr lang="en-GB" altLang="el-GR" dirty="0" smtClean="0"/>
              <a:t>Remember that the written script is later captured as a digital voiceover in your digital story.</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r>
              <a:rPr lang="en-GB" altLang="en-US" smtClean="0"/>
              <a:t>Writing your own Script </a:t>
            </a:r>
          </a:p>
        </p:txBody>
      </p:sp>
      <p:sp>
        <p:nvSpPr>
          <p:cNvPr id="31747" name="Θέση περιεχομένου 2"/>
          <p:cNvSpPr>
            <a:spLocks noGrp="1"/>
          </p:cNvSpPr>
          <p:nvPr>
            <p:ph sz="half" idx="1"/>
          </p:nvPr>
        </p:nvSpPr>
        <p:spPr/>
        <p:txBody>
          <a:bodyPr/>
          <a:lstStyle/>
          <a:p>
            <a:pPr marL="0" indent="0">
              <a:buFont typeface="Arial" charset="0"/>
              <a:buNone/>
            </a:pPr>
            <a:r>
              <a:rPr lang="en-GB" altLang="en-US" dirty="0" smtClean="0"/>
              <a:t>If you choose a theme from the books and write your own story, keep it less than 400 words. Remember that one of the seven elements of digital storytelling is economy which emphasizes the simplicity of digital stories. </a:t>
            </a:r>
          </a:p>
        </p:txBody>
      </p:sp>
      <p:sp>
        <p:nvSpPr>
          <p:cNvPr id="4" name="Θέση περιεχομένου 3"/>
          <p:cNvSpPr>
            <a:spLocks noGrp="1"/>
          </p:cNvSpPr>
          <p:nvPr>
            <p:ph sz="half" idx="2"/>
          </p:nvPr>
        </p:nvSpPr>
        <p:spPr/>
        <p:txBody>
          <a:bodyPr/>
          <a:lstStyle/>
          <a:p>
            <a:pPr marL="0" indent="0">
              <a:buFont typeface="Arial" panose="020B0604020202020204" pitchFamily="34" charset="0"/>
              <a:buNone/>
              <a:defRPr/>
            </a:pPr>
            <a:r>
              <a:rPr lang="en-GB" dirty="0" smtClean="0"/>
              <a:t>Once you decide on your story, try to answer these questions: Who is your audience? What is your dramatic question? </a:t>
            </a:r>
          </a:p>
          <a:p>
            <a:pPr marL="0" indent="0">
              <a:buFont typeface="Arial" panose="020B0604020202020204" pitchFamily="34" charset="0"/>
              <a:buNone/>
              <a:defRPr/>
            </a:pPr>
            <a:r>
              <a:rPr lang="en-GB" dirty="0" smtClean="0"/>
              <a:t>Write the script in a piece of paper and revise it as many times as possible.</a:t>
            </a:r>
            <a:endParaRPr lang="en-GB"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n-GB" altLang="en-US" dirty="0" smtClean="0"/>
              <a:t>The elements of a digital story</a:t>
            </a:r>
            <a:br>
              <a:rPr lang="en-GB" altLang="en-US" dirty="0" smtClean="0"/>
            </a:br>
            <a:endParaRPr lang="en-GB" altLang="en-US" dirty="0" smtClean="0"/>
          </a:p>
        </p:txBody>
      </p:sp>
      <p:sp>
        <p:nvSpPr>
          <p:cNvPr id="12291" name="Θέση κειμένου 4"/>
          <p:cNvSpPr>
            <a:spLocks noGrp="1"/>
          </p:cNvSpPr>
          <p:nvPr>
            <p:ph type="body" idx="1"/>
          </p:nvPr>
        </p:nvSpPr>
        <p:spPr/>
        <p:txBody>
          <a:bodyPr/>
          <a:lstStyle/>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r>
              <a:rPr lang="en-GB" altLang="en-US" dirty="0" smtClean="0"/>
              <a:t>Adjusting a Script</a:t>
            </a:r>
          </a:p>
        </p:txBody>
      </p:sp>
      <p:sp>
        <p:nvSpPr>
          <p:cNvPr id="20483" name="Θέση περιεχομένου 2"/>
          <p:cNvSpPr>
            <a:spLocks noGrp="1"/>
          </p:cNvSpPr>
          <p:nvPr>
            <p:ph sz="half" idx="1"/>
          </p:nvPr>
        </p:nvSpPr>
        <p:spPr/>
        <p:txBody>
          <a:bodyPr/>
          <a:lstStyle/>
          <a:p>
            <a:pPr marL="0" indent="0">
              <a:buFont typeface="Arial" charset="0"/>
              <a:buNone/>
            </a:pPr>
            <a:r>
              <a:rPr lang="en-GB" altLang="el-GR" dirty="0" smtClean="0"/>
              <a:t>If you choose a given text from the primary school English textbooks, you will not have to write the script yourself, but you will have to break it down into small pieces. </a:t>
            </a:r>
          </a:p>
          <a:p>
            <a:pPr marL="0" indent="0">
              <a:buFont typeface="Arial" charset="0"/>
              <a:buNone/>
            </a:pPr>
            <a:r>
              <a:rPr lang="en-GB" altLang="el-GR" dirty="0" smtClean="0"/>
              <a:t>Read the text aloud. How does it sound? </a:t>
            </a:r>
          </a:p>
        </p:txBody>
      </p:sp>
      <p:sp>
        <p:nvSpPr>
          <p:cNvPr id="3" name="Θέση περιεχομένου 2"/>
          <p:cNvSpPr>
            <a:spLocks noGrp="1"/>
          </p:cNvSpPr>
          <p:nvPr>
            <p:ph sz="half" idx="2"/>
          </p:nvPr>
        </p:nvSpPr>
        <p:spPr/>
        <p:txBody>
          <a:bodyPr/>
          <a:lstStyle/>
          <a:p>
            <a:pPr marL="0" indent="0">
              <a:buFont typeface="Arial" panose="020B0604020202020204" pitchFamily="34" charset="0"/>
              <a:buNone/>
              <a:defRPr/>
            </a:pPr>
            <a:r>
              <a:rPr lang="en-GB" altLang="el-GR" dirty="0" smtClean="0"/>
              <a:t>Most likely this is a text not prepared to be heard aloud.</a:t>
            </a:r>
          </a:p>
          <a:p>
            <a:pPr marL="0" indent="0">
              <a:buFont typeface="Arial" panose="020B0604020202020204" pitchFamily="34" charset="0"/>
              <a:buNone/>
              <a:defRPr/>
            </a:pPr>
            <a:r>
              <a:rPr lang="en-GB" altLang="el-GR" dirty="0" smtClean="0"/>
              <a:t>Are there any changes that need to be made in order for the text to be heard as well?</a:t>
            </a:r>
          </a:p>
          <a:p>
            <a:pPr marL="0" indent="0">
              <a:buFont typeface="Arial" panose="020B0604020202020204" pitchFamily="34" charset="0"/>
              <a:buNone/>
              <a:defRPr/>
            </a:pPr>
            <a:r>
              <a:rPr lang="en-GB" altLang="el-GR" dirty="0" smtClean="0"/>
              <a:t>Trust your ear. If something does not ‘sound’ right, fix it.</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r>
              <a:rPr lang="en-GB" altLang="en-US" dirty="0" smtClean="0"/>
              <a:t>Get feedback for your script</a:t>
            </a:r>
          </a:p>
        </p:txBody>
      </p:sp>
      <p:sp>
        <p:nvSpPr>
          <p:cNvPr id="21507" name="Θέση περιεχομένου 2"/>
          <p:cNvSpPr>
            <a:spLocks noGrp="1"/>
          </p:cNvSpPr>
          <p:nvPr>
            <p:ph idx="1"/>
          </p:nvPr>
        </p:nvSpPr>
        <p:spPr>
          <a:xfrm>
            <a:off x="463550" y="1557338"/>
            <a:ext cx="8229600" cy="4525962"/>
          </a:xfrm>
        </p:spPr>
        <p:txBody>
          <a:bodyPr/>
          <a:lstStyle/>
          <a:p>
            <a:r>
              <a:rPr lang="en-GB" altLang="el-GR" dirty="0" smtClean="0"/>
              <a:t>Share your script with the other members of the group.</a:t>
            </a:r>
          </a:p>
          <a:p>
            <a:r>
              <a:rPr lang="en-GB" altLang="el-GR" dirty="0" smtClean="0"/>
              <a:t>Think of your story as a multimedia sonnet, with characteristics of poetry.</a:t>
            </a:r>
          </a:p>
          <a:p>
            <a:r>
              <a:rPr lang="en-GB" altLang="el-GR" dirty="0" smtClean="0"/>
              <a:t> Use the Storyboard Template to identify the images that you will want to match with your narration.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a:xfrm>
            <a:off x="457200" y="274638"/>
            <a:ext cx="7620000" cy="993775"/>
          </a:xfrm>
        </p:spPr>
        <p:txBody>
          <a:bodyPr/>
          <a:lstStyle/>
          <a:p>
            <a:r>
              <a:rPr lang="en-GB" altLang="en-US" dirty="0" smtClean="0"/>
              <a:t>Creating the Storyboard</a:t>
            </a:r>
          </a:p>
        </p:txBody>
      </p:sp>
      <p:sp>
        <p:nvSpPr>
          <p:cNvPr id="22531" name="Θέση περιεχομένου 2"/>
          <p:cNvSpPr>
            <a:spLocks noGrp="1"/>
          </p:cNvSpPr>
          <p:nvPr>
            <p:ph idx="1"/>
          </p:nvPr>
        </p:nvSpPr>
        <p:spPr>
          <a:xfrm>
            <a:off x="323850" y="1600200"/>
            <a:ext cx="7993063" cy="4800600"/>
          </a:xfrm>
        </p:spPr>
        <p:txBody>
          <a:bodyPr/>
          <a:lstStyle/>
          <a:p>
            <a:r>
              <a:rPr lang="en-GB" altLang="el-GR" sz="2800" dirty="0" smtClean="0"/>
              <a:t>The Storyboard template is a graphic organizer that allows you to visualize and detail out all aspects of your story— narration, images, titles, transitions, special effects, music, and sounds —BEFORE actually using any of the technology tools. </a:t>
            </a:r>
          </a:p>
          <a:p>
            <a:r>
              <a:rPr lang="en-GB" altLang="el-GR" sz="2800" dirty="0" smtClean="0"/>
              <a:t>The time spent here increases the quality of the communication among group members and saves a lot of time and frustration during the Production and Post-Production phases.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normAutofit fontScale="90000"/>
          </a:bodyPr>
          <a:lstStyle/>
          <a:p>
            <a:r>
              <a:rPr lang="en-GB" altLang="en-US" dirty="0" smtClean="0"/>
              <a:t>Summary: </a:t>
            </a:r>
            <a:br>
              <a:rPr lang="en-GB" altLang="en-US" dirty="0" smtClean="0"/>
            </a:br>
            <a:r>
              <a:rPr lang="en-GB" altLang="en-US" dirty="0" smtClean="0"/>
              <a:t>What to put in the Storyboard (1/2)</a:t>
            </a:r>
          </a:p>
        </p:txBody>
      </p:sp>
      <p:sp>
        <p:nvSpPr>
          <p:cNvPr id="2" name="Θέση περιεχομένου 1"/>
          <p:cNvSpPr>
            <a:spLocks noGrp="1"/>
          </p:cNvSpPr>
          <p:nvPr>
            <p:ph idx="1"/>
          </p:nvPr>
        </p:nvSpPr>
        <p:spPr/>
        <p:txBody>
          <a:bodyPr/>
          <a:lstStyle/>
          <a:p>
            <a:pPr marL="0" indent="0">
              <a:buNone/>
            </a:pPr>
            <a:r>
              <a:rPr lang="en-GB" dirty="0" smtClean="0"/>
              <a:t>To be added by </a:t>
            </a:r>
            <a:r>
              <a:rPr lang="en-GB" b="1" dirty="0" smtClean="0"/>
              <a:t>scriptwriter:</a:t>
            </a:r>
          </a:p>
          <a:p>
            <a:pPr>
              <a:defRPr/>
            </a:pPr>
            <a:r>
              <a:rPr lang="en-GB" b="1" dirty="0" smtClean="0"/>
              <a:t>What is to be heard (narration).</a:t>
            </a:r>
          </a:p>
          <a:p>
            <a:pPr lvl="1">
              <a:defRPr/>
            </a:pPr>
            <a:r>
              <a:rPr lang="en-GB" dirty="0" smtClean="0"/>
              <a:t>Start the storyboard with the actual text from the script, and break it into small parts. Write a sentence or two in each cell. That would be enough to record about 20 seconds at a time.</a:t>
            </a:r>
            <a:endParaRPr lang="en-GB"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normAutofit fontScale="90000"/>
          </a:bodyPr>
          <a:lstStyle/>
          <a:p>
            <a:r>
              <a:rPr lang="en-GB" altLang="en-US" dirty="0" smtClean="0"/>
              <a:t>Summary: </a:t>
            </a:r>
            <a:br>
              <a:rPr lang="en-GB" altLang="en-US" dirty="0" smtClean="0"/>
            </a:br>
            <a:r>
              <a:rPr lang="en-GB" altLang="en-US" dirty="0" smtClean="0"/>
              <a:t>What to put in the Storyboard (2/2)</a:t>
            </a:r>
          </a:p>
        </p:txBody>
      </p:sp>
      <p:sp>
        <p:nvSpPr>
          <p:cNvPr id="2" name="Θέση περιεχομένου 1"/>
          <p:cNvSpPr>
            <a:spLocks noGrp="1"/>
          </p:cNvSpPr>
          <p:nvPr>
            <p:ph idx="1"/>
          </p:nvPr>
        </p:nvSpPr>
        <p:spPr/>
        <p:txBody>
          <a:bodyPr/>
          <a:lstStyle/>
          <a:p>
            <a:pPr marL="0" indent="0">
              <a:buNone/>
              <a:defRPr/>
            </a:pPr>
            <a:r>
              <a:rPr lang="en-GB" sz="2800" dirty="0" smtClean="0"/>
              <a:t>To be added by </a:t>
            </a:r>
            <a:r>
              <a:rPr lang="en-GB" sz="2800" b="1" dirty="0" smtClean="0"/>
              <a:t>content manager</a:t>
            </a:r>
            <a:r>
              <a:rPr lang="en-GB" sz="2800" dirty="0" smtClean="0"/>
              <a:t>:</a:t>
            </a:r>
          </a:p>
          <a:p>
            <a:pPr>
              <a:defRPr/>
            </a:pPr>
            <a:r>
              <a:rPr lang="en-GB" sz="2800" b="1" dirty="0" smtClean="0"/>
              <a:t>Images to use for each chunk of text.</a:t>
            </a:r>
          </a:p>
          <a:p>
            <a:pPr lvl="1">
              <a:defRPr/>
            </a:pPr>
            <a:r>
              <a:rPr lang="en-GB" sz="2600" dirty="0" smtClean="0"/>
              <a:t>Provide suggestions for the Content manager as to the type of images and sounds each slide should have. </a:t>
            </a:r>
          </a:p>
          <a:p>
            <a:pPr>
              <a:defRPr/>
            </a:pPr>
            <a:r>
              <a:rPr lang="en-GB" sz="2800" b="1" dirty="0" smtClean="0"/>
              <a:t>Text To Appear On The Screen </a:t>
            </a:r>
            <a:r>
              <a:rPr lang="en-GB" sz="2800" dirty="0" smtClean="0"/>
              <a:t>when the specific text is heard and the image is shown (if any)</a:t>
            </a:r>
          </a:p>
          <a:p>
            <a:pPr>
              <a:defRPr/>
            </a:pPr>
            <a:r>
              <a:rPr lang="en-GB" sz="2800" b="1" dirty="0" smtClean="0"/>
              <a:t>Selected Background Music </a:t>
            </a:r>
          </a:p>
          <a:p>
            <a:pPr lvl="1">
              <a:defRPr/>
            </a:pPr>
            <a:r>
              <a:rPr lang="en-GB" sz="2600" dirty="0" smtClean="0"/>
              <a:t>To be used throughout the slideshow.</a:t>
            </a:r>
            <a:endParaRPr lang="en-GB" sz="2800" dirty="0" smtClean="0"/>
          </a:p>
          <a:p>
            <a:endParaRPr lang="en-GB" sz="2800" dirty="0"/>
          </a:p>
        </p:txBody>
      </p:sp>
    </p:spTree>
    <p:custDataLst>
      <p:tags r:id="rId1"/>
    </p:custDataLst>
    <p:extLst>
      <p:ext uri="{BB962C8B-B14F-4D97-AF65-F5344CB8AC3E}">
        <p14:creationId xmlns:p14="http://schemas.microsoft.com/office/powerpoint/2010/main" val="736577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r>
              <a:rPr lang="en-GB" altLang="en-US" smtClean="0"/>
              <a:t>2. Select and edit the images you will use</a:t>
            </a:r>
          </a:p>
        </p:txBody>
      </p:sp>
      <p:sp>
        <p:nvSpPr>
          <p:cNvPr id="38915" name="Θέση περιεχομένου 3"/>
          <p:cNvSpPr>
            <a:spLocks noGrp="1"/>
          </p:cNvSpPr>
          <p:nvPr>
            <p:ph sz="half" idx="1"/>
          </p:nvPr>
        </p:nvSpPr>
        <p:spPr/>
        <p:txBody>
          <a:bodyPr/>
          <a:lstStyle/>
          <a:p>
            <a:pPr marL="0" indent="0">
              <a:buFont typeface="Arial" charset="0"/>
              <a:buNone/>
            </a:pPr>
            <a:r>
              <a:rPr lang="en-GB" altLang="el-GR" dirty="0" smtClean="0"/>
              <a:t>You can find images in many places: taken with a </a:t>
            </a:r>
            <a:r>
              <a:rPr lang="en-GB" altLang="el-GR" b="1" dirty="0" smtClean="0"/>
              <a:t>digital camera</a:t>
            </a:r>
            <a:r>
              <a:rPr lang="en-GB" altLang="el-GR" dirty="0" smtClean="0"/>
              <a:t>, </a:t>
            </a:r>
            <a:r>
              <a:rPr lang="en-GB" altLang="el-GR" b="1" dirty="0" smtClean="0"/>
              <a:t>scanned</a:t>
            </a:r>
            <a:r>
              <a:rPr lang="en-GB" altLang="el-GR" dirty="0" smtClean="0"/>
              <a:t> with a scanner, or </a:t>
            </a:r>
            <a:r>
              <a:rPr lang="en-GB" altLang="el-GR" b="1" dirty="0" smtClean="0"/>
              <a:t>found on the Internet</a:t>
            </a:r>
            <a:r>
              <a:rPr lang="en-GB" altLang="el-GR" dirty="0" smtClean="0"/>
              <a:t>. Most mobile phones have cameras that work very well for digital storytelling. You don't need really high quality images. </a:t>
            </a:r>
            <a:endParaRPr lang="en-GB" altLang="en-US" dirty="0" smtClean="0"/>
          </a:p>
        </p:txBody>
      </p:sp>
      <p:sp>
        <p:nvSpPr>
          <p:cNvPr id="5" name="Θέση περιεχομένου 4"/>
          <p:cNvSpPr>
            <a:spLocks noGrp="1"/>
          </p:cNvSpPr>
          <p:nvPr>
            <p:ph sz="half" idx="2"/>
          </p:nvPr>
        </p:nvSpPr>
        <p:spPr/>
        <p:txBody>
          <a:bodyPr/>
          <a:lstStyle/>
          <a:p>
            <a:pPr marL="0" indent="0">
              <a:buFont typeface="Arial" panose="020B0604020202020204" pitchFamily="34" charset="0"/>
              <a:buNone/>
              <a:defRPr/>
            </a:pPr>
            <a:r>
              <a:rPr lang="en-GB" altLang="el-GR" dirty="0" smtClean="0"/>
              <a:t>When searching Google images, though, select only the Large images – scanning from a book use no higher than 200 DPI. </a:t>
            </a:r>
          </a:p>
          <a:p>
            <a:pPr marL="0" indent="0">
              <a:buFont typeface="Arial" panose="020B0604020202020204" pitchFamily="34" charset="0"/>
              <a:buNone/>
              <a:defRPr/>
            </a:pPr>
            <a:r>
              <a:rPr lang="en-GB" altLang="el-GR" dirty="0" smtClean="0"/>
              <a:t>You should use a program to crop your images and fix the colour and contrast. Place your final images into a folder. </a:t>
            </a:r>
            <a:endParaRPr lang="en-GB"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r>
              <a:rPr lang="en-GB" altLang="en-US" smtClean="0"/>
              <a:t>Free public domain photo sites</a:t>
            </a:r>
          </a:p>
        </p:txBody>
      </p:sp>
      <p:sp>
        <p:nvSpPr>
          <p:cNvPr id="39939" name="Θέση περιεχομένου 3"/>
          <p:cNvSpPr>
            <a:spLocks noGrp="1"/>
          </p:cNvSpPr>
          <p:nvPr>
            <p:ph sz="half" idx="1"/>
          </p:nvPr>
        </p:nvSpPr>
        <p:spPr/>
        <p:txBody>
          <a:bodyPr/>
          <a:lstStyle/>
          <a:p>
            <a:pPr>
              <a:spcBef>
                <a:spcPts val="600"/>
              </a:spcBef>
            </a:pPr>
            <a:r>
              <a:rPr lang="en-GB" altLang="el-GR" sz="2400" b="1" dirty="0" err="1" smtClean="0">
                <a:hlinkClick r:id="rId3"/>
              </a:rPr>
              <a:t>Freefoto</a:t>
            </a:r>
            <a:r>
              <a:rPr lang="en-GB" altLang="el-GR" sz="2400" b="1" dirty="0" smtClean="0"/>
              <a:t>,</a:t>
            </a:r>
          </a:p>
          <a:p>
            <a:pPr>
              <a:spcBef>
                <a:spcPts val="600"/>
              </a:spcBef>
            </a:pPr>
            <a:r>
              <a:rPr lang="en-GB" altLang="el-GR" sz="2400" b="1" dirty="0" smtClean="0">
                <a:hlinkClick r:id="rId4"/>
              </a:rPr>
              <a:t>Pics4Learning</a:t>
            </a:r>
            <a:r>
              <a:rPr lang="en-GB" altLang="el-GR" sz="2400" b="1" dirty="0" smtClean="0"/>
              <a:t>,</a:t>
            </a:r>
          </a:p>
          <a:p>
            <a:pPr>
              <a:spcBef>
                <a:spcPts val="600"/>
              </a:spcBef>
            </a:pPr>
            <a:r>
              <a:rPr lang="en-GB" altLang="el-GR" sz="2400" b="1" dirty="0" smtClean="0">
                <a:hlinkClick r:id="rId5"/>
              </a:rPr>
              <a:t>PD Photo.org</a:t>
            </a:r>
            <a:r>
              <a:rPr lang="en-GB" altLang="el-GR" sz="2400" b="1" dirty="0" smtClean="0"/>
              <a:t>,</a:t>
            </a:r>
          </a:p>
          <a:p>
            <a:pPr>
              <a:spcBef>
                <a:spcPts val="600"/>
              </a:spcBef>
            </a:pPr>
            <a:r>
              <a:rPr lang="en-GB" altLang="el-GR" sz="2400" b="1" dirty="0" smtClean="0">
                <a:hlinkClick r:id="rId6"/>
              </a:rPr>
              <a:t>Public Domain Pictures</a:t>
            </a:r>
            <a:r>
              <a:rPr lang="en-GB" altLang="el-GR" sz="2400" b="1" dirty="0" smtClean="0"/>
              <a:t>,</a:t>
            </a:r>
          </a:p>
          <a:p>
            <a:pPr>
              <a:spcBef>
                <a:spcPts val="600"/>
              </a:spcBef>
            </a:pPr>
            <a:r>
              <a:rPr lang="en-GB" altLang="el-GR" sz="2400" b="1" dirty="0" smtClean="0">
                <a:hlinkClick r:id="rId7"/>
              </a:rPr>
              <a:t>Flick Free Use Group</a:t>
            </a:r>
            <a:r>
              <a:rPr lang="en-GB" altLang="el-GR" sz="2400" b="1" dirty="0" smtClean="0"/>
              <a:t>,</a:t>
            </a:r>
          </a:p>
          <a:p>
            <a:pPr>
              <a:spcBef>
                <a:spcPts val="600"/>
              </a:spcBef>
            </a:pPr>
            <a:r>
              <a:rPr lang="en-GB" altLang="el-GR" sz="2400" b="1" dirty="0" err="1" smtClean="0">
                <a:hlinkClick r:id="rId8"/>
              </a:rPr>
              <a:t>Pixabay</a:t>
            </a:r>
            <a:r>
              <a:rPr lang="en-GB" altLang="el-GR" sz="2400" b="1" dirty="0" smtClean="0"/>
              <a:t>,</a:t>
            </a:r>
          </a:p>
          <a:p>
            <a:pPr>
              <a:spcBef>
                <a:spcPts val="600"/>
              </a:spcBef>
            </a:pPr>
            <a:r>
              <a:rPr lang="en-GB" altLang="en-US" sz="2400" b="1" dirty="0" err="1" smtClean="0">
                <a:hlinkClick r:id="rId9"/>
              </a:rPr>
              <a:t>Dreamstime</a:t>
            </a:r>
            <a:r>
              <a:rPr lang="en-GB" altLang="en-US" sz="2400" b="1" dirty="0" smtClean="0"/>
              <a:t>,</a:t>
            </a:r>
          </a:p>
          <a:p>
            <a:pPr>
              <a:spcBef>
                <a:spcPts val="600"/>
              </a:spcBef>
            </a:pPr>
            <a:r>
              <a:rPr lang="en-GB" altLang="en-US" sz="2400" b="1" dirty="0" smtClean="0">
                <a:hlinkClick r:id="rId10"/>
              </a:rPr>
              <a:t>Free Images</a:t>
            </a:r>
            <a:r>
              <a:rPr lang="en-GB" altLang="en-US" sz="2400" b="1" dirty="0" smtClean="0"/>
              <a:t>,</a:t>
            </a:r>
          </a:p>
          <a:p>
            <a:pPr>
              <a:spcBef>
                <a:spcPts val="600"/>
              </a:spcBef>
            </a:pPr>
            <a:r>
              <a:rPr lang="en-GB" altLang="en-US" sz="2400" b="1" dirty="0" smtClean="0">
                <a:hlinkClick r:id="rId11"/>
              </a:rPr>
              <a:t>Open Photo </a:t>
            </a:r>
            <a:r>
              <a:rPr lang="en-GB" altLang="en-US" sz="2400" b="1" dirty="0" smtClean="0"/>
              <a:t>,</a:t>
            </a:r>
          </a:p>
          <a:p>
            <a:pPr>
              <a:spcBef>
                <a:spcPts val="600"/>
              </a:spcBef>
            </a:pPr>
            <a:r>
              <a:rPr lang="en-GB" altLang="en-US" sz="2400" b="1" dirty="0" err="1" smtClean="0">
                <a:hlinkClick r:id="rId12"/>
              </a:rPr>
              <a:t>BigFoto</a:t>
            </a:r>
            <a:r>
              <a:rPr lang="en-GB" altLang="en-US" sz="2400" b="1" dirty="0" smtClean="0"/>
              <a:t>.</a:t>
            </a:r>
            <a:endParaRPr lang="en-GB" altLang="el-GR" sz="2400" b="1" dirty="0" smtClean="0"/>
          </a:p>
          <a:p>
            <a:pPr>
              <a:spcBef>
                <a:spcPts val="600"/>
              </a:spcBef>
            </a:pPr>
            <a:endParaRPr lang="en-GB" altLang="el-GR" sz="2400" b="1" dirty="0" smtClean="0"/>
          </a:p>
          <a:p>
            <a:pPr>
              <a:spcBef>
                <a:spcPts val="600"/>
              </a:spcBef>
            </a:pPr>
            <a:endParaRPr lang="en-GB" altLang="el-GR" sz="2400" b="1" dirty="0" smtClean="0"/>
          </a:p>
          <a:p>
            <a:pPr>
              <a:spcBef>
                <a:spcPts val="600"/>
              </a:spcBef>
            </a:pPr>
            <a:endParaRPr lang="en-GB" altLang="el-GR" sz="2400" b="1" dirty="0" smtClean="0">
              <a:hlinkClick r:id="rId3"/>
            </a:endParaRPr>
          </a:p>
          <a:p>
            <a:pPr>
              <a:spcBef>
                <a:spcPts val="600"/>
              </a:spcBef>
            </a:pPr>
            <a:endParaRPr lang="en-GB" altLang="en-US" sz="2400" dirty="0" smtClean="0"/>
          </a:p>
        </p:txBody>
      </p:sp>
      <p:pic>
        <p:nvPicPr>
          <p:cNvPr id="4" name="Θέση περιεχομένου 3" descr="Image gallery.&#10;"/>
          <p:cNvPicPr>
            <a:picLocks noGrp="1" noChangeAspect="1"/>
          </p:cNvPicPr>
          <p:nvPr>
            <p:ph sz="half" idx="2"/>
          </p:nvPr>
        </p:nvPicPr>
        <p:blipFill>
          <a:blip r:embed="rId13" cstate="print">
            <a:extLst>
              <a:ext uri="{28A0092B-C50C-407E-A947-70E740481C1C}">
                <a14:useLocalDpi xmlns:a14="http://schemas.microsoft.com/office/drawing/2010/main" val="0"/>
              </a:ext>
            </a:extLst>
          </a:blip>
          <a:stretch>
            <a:fillRect/>
          </a:stretch>
        </p:blipFill>
        <p:spPr>
          <a:xfrm>
            <a:off x="4938441" y="1600200"/>
            <a:ext cx="3458118" cy="4525963"/>
          </a:xfrm>
        </p:spPr>
      </p:pic>
      <p:sp>
        <p:nvSpPr>
          <p:cNvPr id="15" name="TextBox 5"/>
          <p:cNvSpPr txBox="1">
            <a:spLocks noChangeArrowheads="1"/>
          </p:cNvSpPr>
          <p:nvPr/>
        </p:nvSpPr>
        <p:spPr bwMode="auto">
          <a:xfrm>
            <a:off x="7758384" y="5694363"/>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[2]</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r>
              <a:rPr lang="en-GB" altLang="en-US" smtClean="0"/>
              <a:t>3. Add text on images</a:t>
            </a:r>
          </a:p>
        </p:txBody>
      </p:sp>
      <p:sp>
        <p:nvSpPr>
          <p:cNvPr id="3" name="Θέση περιεχομένου 2"/>
          <p:cNvSpPr>
            <a:spLocks noGrp="1"/>
          </p:cNvSpPr>
          <p:nvPr>
            <p:ph idx="1"/>
          </p:nvPr>
        </p:nvSpPr>
        <p:spPr>
          <a:xfrm>
            <a:off x="463550" y="1557338"/>
            <a:ext cx="8229600" cy="4525962"/>
          </a:xfrm>
        </p:spPr>
        <p:txBody>
          <a:bodyPr/>
          <a:lstStyle/>
          <a:p>
            <a:pPr marL="0" indent="0">
              <a:buFont typeface="Arial" panose="020B0604020202020204" pitchFamily="34" charset="0"/>
              <a:buNone/>
              <a:defRPr/>
            </a:pPr>
            <a:r>
              <a:rPr lang="en-GB" dirty="0" smtClean="0"/>
              <a:t>Decide whether you would like to emphasize some parts of your story by adding written text to some of your images.</a:t>
            </a:r>
            <a:endParaRPr lang="en-GB"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normAutofit fontScale="90000"/>
          </a:bodyPr>
          <a:lstStyle/>
          <a:p>
            <a:r>
              <a:rPr lang="en-GB" altLang="en-US" dirty="0" smtClean="0"/>
              <a:t>4. Create a digital audio clip of your story</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charset="0"/>
              <a:buNone/>
              <a:defRPr/>
            </a:pPr>
            <a:r>
              <a:rPr lang="en-GB" dirty="0" smtClean="0"/>
              <a:t>You can record the story directly to your computer. You can use:</a:t>
            </a:r>
          </a:p>
          <a:p>
            <a:pPr marL="571500" indent="-457200">
              <a:buFont typeface="Arial" panose="020B0604020202020204" pitchFamily="34" charset="0"/>
              <a:buChar char="•"/>
              <a:defRPr/>
            </a:pPr>
            <a:r>
              <a:rPr lang="en-GB" dirty="0" smtClean="0"/>
              <a:t>microphones built into laptop computers (only use if you have nothing else),</a:t>
            </a:r>
          </a:p>
          <a:p>
            <a:pPr marL="571500" indent="-457200">
              <a:buFont typeface="Arial" panose="020B0604020202020204" pitchFamily="34" charset="0"/>
              <a:buChar char="•"/>
              <a:defRPr/>
            </a:pPr>
            <a:r>
              <a:rPr lang="en-GB" dirty="0" smtClean="0"/>
              <a:t>USB microphones (one that gives studio quality sound),</a:t>
            </a:r>
          </a:p>
          <a:p>
            <a:pPr marL="571500" indent="-457200">
              <a:buFont typeface="Arial" panose="020B0604020202020204" pitchFamily="34" charset="0"/>
              <a:buChar char="•"/>
              <a:defRPr/>
            </a:pPr>
            <a:r>
              <a:rPr lang="en-GB" dirty="0" smtClean="0"/>
              <a:t>standard computer microphone that plugs into a microphone port or sound card.</a:t>
            </a:r>
            <a:endParaRPr lang="en-GB"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r>
              <a:rPr lang="en-GB" altLang="en-US" smtClean="0"/>
              <a:t>How to do the recording</a:t>
            </a:r>
          </a:p>
        </p:txBody>
      </p:sp>
      <p:sp>
        <p:nvSpPr>
          <p:cNvPr id="43011" name="Θέση περιεχομένου 2"/>
          <p:cNvSpPr>
            <a:spLocks noGrp="1"/>
          </p:cNvSpPr>
          <p:nvPr>
            <p:ph idx="1"/>
          </p:nvPr>
        </p:nvSpPr>
        <p:spPr>
          <a:xfrm>
            <a:off x="463550" y="1557338"/>
            <a:ext cx="8229600" cy="4525962"/>
          </a:xfrm>
        </p:spPr>
        <p:txBody>
          <a:bodyPr/>
          <a:lstStyle/>
          <a:p>
            <a:pPr marL="0" indent="0">
              <a:buFont typeface="Arial" charset="0"/>
              <a:buNone/>
            </a:pPr>
            <a:r>
              <a:rPr lang="en-GB" altLang="en-US" dirty="0" smtClean="0"/>
              <a:t>When you are ready to record your script, find a quiet place to record. Record only short sections of your story at one time.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n-GB" dirty="0" smtClean="0"/>
              <a:t>Elements </a:t>
            </a:r>
            <a:r>
              <a:rPr lang="en-GB" dirty="0"/>
              <a:t>of Digital Storytelling</a:t>
            </a:r>
          </a:p>
        </p:txBody>
      </p:sp>
      <p:sp>
        <p:nvSpPr>
          <p:cNvPr id="5" name="Θέση περιεχομένου 4"/>
          <p:cNvSpPr>
            <a:spLocks noGrp="1"/>
          </p:cNvSpPr>
          <p:nvPr>
            <p:ph idx="1"/>
          </p:nvPr>
        </p:nvSpPr>
        <p:spPr>
          <a:xfrm>
            <a:off x="463550" y="1557338"/>
            <a:ext cx="8229600" cy="4525962"/>
          </a:xfrm>
        </p:spPr>
        <p:txBody>
          <a:bodyPr/>
          <a:lstStyle/>
          <a:p>
            <a:pPr marL="571500" indent="-457200">
              <a:defRPr/>
            </a:pPr>
            <a:r>
              <a:rPr lang="en-GB" altLang="el-GR" sz="3000" b="1" dirty="0" smtClean="0"/>
              <a:t>Seven elements </a:t>
            </a:r>
            <a:r>
              <a:rPr lang="en-GB" altLang="el-GR" sz="3000" dirty="0" smtClean="0"/>
              <a:t>for creating effective and interesting multimedia stories have been defined. </a:t>
            </a:r>
          </a:p>
          <a:p>
            <a:pPr marL="571500" indent="-457200">
              <a:defRPr/>
            </a:pPr>
            <a:r>
              <a:rPr lang="en-GB" altLang="el-GR" sz="3000" dirty="0" smtClean="0"/>
              <a:t>Since constructing a story is not a simple process that follows a recipe or a prescribed formula, these elements require consideration for every story and determining the balance each element occupies in the story can take a lot of thinking and re-thinking.</a:t>
            </a:r>
            <a:endParaRPr lang="en-GB" sz="300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normAutofit fontScale="90000"/>
          </a:bodyPr>
          <a:lstStyle/>
          <a:p>
            <a:r>
              <a:rPr lang="en-GB" altLang="en-US" dirty="0" smtClean="0"/>
              <a:t>5. Add Background Music, Transitions, Effects </a:t>
            </a:r>
          </a:p>
        </p:txBody>
      </p:sp>
      <p:sp>
        <p:nvSpPr>
          <p:cNvPr id="3" name="Θέση περιεχομένου 2"/>
          <p:cNvSpPr>
            <a:spLocks noGrp="1"/>
          </p:cNvSpPr>
          <p:nvPr>
            <p:ph idx="1"/>
          </p:nvPr>
        </p:nvSpPr>
        <p:spPr>
          <a:xfrm>
            <a:off x="463550" y="1557338"/>
            <a:ext cx="8229600" cy="4525962"/>
          </a:xfrm>
        </p:spPr>
        <p:txBody>
          <a:bodyPr/>
          <a:lstStyle/>
          <a:p>
            <a:pPr marL="114300" indent="0">
              <a:buFont typeface="Arial" charset="0"/>
              <a:buNone/>
              <a:defRPr/>
            </a:pPr>
            <a:r>
              <a:rPr lang="en-GB" b="1" dirty="0" smtClean="0"/>
              <a:t>Background Music:</a:t>
            </a:r>
            <a:r>
              <a:rPr lang="en-GB" dirty="0" smtClean="0"/>
              <a:t> </a:t>
            </a:r>
          </a:p>
          <a:p>
            <a:pPr>
              <a:defRPr/>
            </a:pPr>
            <a:r>
              <a:rPr lang="en-GB" dirty="0" smtClean="0"/>
              <a:t>You should use royalty free music</a:t>
            </a:r>
          </a:p>
          <a:p>
            <a:pPr>
              <a:defRPr/>
            </a:pPr>
            <a:r>
              <a:rPr lang="en-GB" dirty="0" smtClean="0"/>
              <a:t>Music often overwhelms voiceovers. Edit volume on the low end under your narration (&gt; 10%) but you could increase the volume when no voice is present.</a:t>
            </a:r>
            <a:endParaRPr lang="en-GB"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r>
              <a:rPr lang="en-GB" altLang="en-US" dirty="0" smtClean="0"/>
              <a:t>Use copyright-free music</a:t>
            </a:r>
          </a:p>
        </p:txBody>
      </p:sp>
      <p:sp>
        <p:nvSpPr>
          <p:cNvPr id="3" name="Θέση περιεχομένου 2"/>
          <p:cNvSpPr>
            <a:spLocks noGrp="1"/>
          </p:cNvSpPr>
          <p:nvPr>
            <p:ph sz="half" idx="1"/>
          </p:nvPr>
        </p:nvSpPr>
        <p:spPr/>
        <p:txBody>
          <a:bodyPr/>
          <a:lstStyle/>
          <a:p>
            <a:pPr marL="571500" indent="-457200">
              <a:buFont typeface="Arial" panose="020B0604020202020204" pitchFamily="34" charset="0"/>
              <a:buChar char="•"/>
              <a:defRPr/>
            </a:pPr>
            <a:r>
              <a:rPr lang="en-GB" altLang="el-GR" sz="2600" b="1" dirty="0" err="1" smtClean="0">
                <a:hlinkClick r:id="rId3"/>
              </a:rPr>
              <a:t>MusOpen</a:t>
            </a:r>
            <a:endParaRPr lang="en-GB" altLang="el-GR" sz="2600" b="1" dirty="0" smtClean="0"/>
          </a:p>
          <a:p>
            <a:pPr marL="571500" indent="-457200">
              <a:buFont typeface="Arial" panose="020B0604020202020204" pitchFamily="34" charset="0"/>
              <a:buChar char="•"/>
              <a:defRPr/>
            </a:pPr>
            <a:r>
              <a:rPr lang="en-GB" altLang="el-GR" sz="2600" b="1" dirty="0" smtClean="0">
                <a:hlinkClick r:id="rId4"/>
              </a:rPr>
              <a:t>Sound Bible</a:t>
            </a:r>
            <a:endParaRPr lang="en-GB" altLang="el-GR" sz="2600" b="1" dirty="0" smtClean="0"/>
          </a:p>
          <a:p>
            <a:pPr marL="571500" indent="-457200">
              <a:buFont typeface="Arial" panose="020B0604020202020204" pitchFamily="34" charset="0"/>
              <a:buChar char="•"/>
              <a:defRPr/>
            </a:pPr>
            <a:r>
              <a:rPr lang="en-GB" altLang="el-GR" sz="2600" b="1" dirty="0" smtClean="0">
                <a:hlinkClick r:id="rId5"/>
              </a:rPr>
              <a:t>Free-loops</a:t>
            </a:r>
            <a:endParaRPr lang="en-GB" altLang="el-GR" sz="2600" b="1" dirty="0" smtClean="0"/>
          </a:p>
          <a:p>
            <a:pPr marL="571500" indent="-457200">
              <a:buFont typeface="Arial" panose="020B0604020202020204" pitchFamily="34" charset="0"/>
              <a:buChar char="•"/>
              <a:defRPr/>
            </a:pPr>
            <a:r>
              <a:rPr lang="en-GB" altLang="el-GR" sz="2600" b="1" dirty="0" smtClean="0">
                <a:hlinkClick r:id="rId6"/>
              </a:rPr>
              <a:t>The </a:t>
            </a:r>
            <a:r>
              <a:rPr lang="en-GB" altLang="el-GR" sz="2600" b="1" dirty="0" err="1" smtClean="0">
                <a:hlinkClick r:id="rId6"/>
              </a:rPr>
              <a:t>Freesound</a:t>
            </a:r>
            <a:r>
              <a:rPr lang="en-GB" altLang="el-GR" sz="2600" b="1" dirty="0" smtClean="0">
                <a:hlinkClick r:id="rId6"/>
              </a:rPr>
              <a:t> Project</a:t>
            </a:r>
            <a:endParaRPr lang="en-GB" altLang="el-GR" sz="2600" b="1" dirty="0" smtClean="0"/>
          </a:p>
          <a:p>
            <a:pPr marL="571500" indent="-457200">
              <a:buFont typeface="Arial" panose="020B0604020202020204" pitchFamily="34" charset="0"/>
              <a:buChar char="•"/>
              <a:defRPr/>
            </a:pPr>
            <a:r>
              <a:rPr lang="en-GB" altLang="el-GR" sz="2600" b="1" dirty="0" err="1" smtClean="0">
                <a:hlinkClick r:id="rId7"/>
              </a:rPr>
              <a:t>Jamendo</a:t>
            </a:r>
            <a:endParaRPr lang="en-GB" altLang="el-GR" sz="2600" dirty="0" smtClean="0"/>
          </a:p>
          <a:p>
            <a:pPr marL="571500" indent="-457200">
              <a:buFont typeface="Arial" panose="020B0604020202020204" pitchFamily="34" charset="0"/>
              <a:buChar char="•"/>
              <a:defRPr/>
            </a:pPr>
            <a:r>
              <a:rPr lang="en-GB" altLang="el-GR" sz="2600" b="1" dirty="0" smtClean="0">
                <a:hlinkClick r:id="rId8"/>
              </a:rPr>
              <a:t>Magna Tune </a:t>
            </a:r>
            <a:endParaRPr lang="en-GB" altLang="el-GR" sz="2600" b="1" dirty="0" smtClean="0"/>
          </a:p>
          <a:p>
            <a:pPr marL="571500" indent="-457200">
              <a:buFont typeface="Arial" panose="020B0604020202020204" pitchFamily="34" charset="0"/>
              <a:buChar char="•"/>
              <a:defRPr/>
            </a:pPr>
            <a:r>
              <a:rPr lang="en-GB" altLang="el-GR" sz="2600" b="1" dirty="0" smtClean="0">
                <a:hlinkClick r:id="rId9"/>
              </a:rPr>
              <a:t>Purple planet</a:t>
            </a:r>
            <a:endParaRPr lang="en-GB" altLang="el-GR" sz="2600" b="1" dirty="0" smtClean="0"/>
          </a:p>
          <a:p>
            <a:pPr marL="571500" indent="-457200">
              <a:buFont typeface="Arial" panose="020B0604020202020204" pitchFamily="34" charset="0"/>
              <a:buChar char="•"/>
              <a:defRPr/>
            </a:pPr>
            <a:r>
              <a:rPr lang="en-GB" altLang="el-GR" sz="2600" b="1" dirty="0" smtClean="0">
                <a:hlinkClick r:id="rId10"/>
              </a:rPr>
              <a:t>Partners in Rhyme </a:t>
            </a:r>
            <a:endParaRPr lang="en-GB" altLang="el-GR" sz="2600" b="1" dirty="0" smtClean="0"/>
          </a:p>
          <a:p>
            <a:pPr marL="571500" indent="-457200">
              <a:buFont typeface="Arial" panose="020B0604020202020204" pitchFamily="34" charset="0"/>
              <a:buChar char="•"/>
              <a:defRPr/>
            </a:pPr>
            <a:endParaRPr lang="en-GB" altLang="el-GR" sz="2600" b="1" dirty="0" smtClean="0"/>
          </a:p>
          <a:p>
            <a:pPr marL="571500" indent="-457200">
              <a:buFont typeface="Arial" panose="020B0604020202020204" pitchFamily="34" charset="0"/>
              <a:buChar char="•"/>
              <a:defRPr/>
            </a:pPr>
            <a:endParaRPr lang="en-GB" altLang="el-GR" sz="2600" b="1" dirty="0" smtClean="0"/>
          </a:p>
          <a:p>
            <a:pPr marL="571500" indent="-457200">
              <a:buFont typeface="Arial" panose="020B0604020202020204" pitchFamily="34" charset="0"/>
              <a:buChar char="•"/>
              <a:defRPr/>
            </a:pPr>
            <a:endParaRPr lang="en-GB" altLang="el-GR" sz="2600" b="1" dirty="0" smtClean="0"/>
          </a:p>
          <a:p>
            <a:pPr>
              <a:buFont typeface="Arial" panose="020B0604020202020204" pitchFamily="34" charset="0"/>
              <a:buChar char="•"/>
              <a:defRPr/>
            </a:pPr>
            <a:endParaRPr lang="en-GB" sz="2600" dirty="0"/>
          </a:p>
        </p:txBody>
      </p:sp>
      <p:pic>
        <p:nvPicPr>
          <p:cNvPr id="5" name="Θέση περιεχομένου 4" descr="Speakers">
            <a:hlinkClick r:id="rId11" action="ppaction://hlinkfile"/>
          </p:cNvPr>
          <p:cNvPicPr>
            <a:picLocks noGrp="1" noChangeAspect="1"/>
          </p:cNvPicPr>
          <p:nvPr>
            <p:ph sz="half" idx="2"/>
          </p:nvPr>
        </p:nvPicPr>
        <p:blipFill rotWithShape="1">
          <a:blip r:embed="rId12">
            <a:extLst>
              <a:ext uri="{28A0092B-C50C-407E-A947-70E740481C1C}">
                <a14:useLocalDpi xmlns:a14="http://schemas.microsoft.com/office/drawing/2010/main" val="0"/>
              </a:ext>
            </a:extLst>
          </a:blip>
          <a:srcRect t="5405"/>
          <a:stretch/>
        </p:blipFill>
        <p:spPr>
          <a:xfrm>
            <a:off x="5040215" y="1700808"/>
            <a:ext cx="3254569" cy="4281339"/>
          </a:xfrm>
        </p:spPr>
      </p:pic>
      <p:sp>
        <p:nvSpPr>
          <p:cNvPr id="10" name="TextBox 5"/>
          <p:cNvSpPr txBox="1">
            <a:spLocks noChangeArrowheads="1"/>
          </p:cNvSpPr>
          <p:nvPr/>
        </p:nvSpPr>
        <p:spPr bwMode="auto">
          <a:xfrm>
            <a:off x="8294784" y="5550347"/>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4"/>
          <p:cNvSpPr>
            <a:spLocks noGrp="1"/>
          </p:cNvSpPr>
          <p:nvPr>
            <p:ph type="title"/>
          </p:nvPr>
        </p:nvSpPr>
        <p:spPr/>
        <p:txBody>
          <a:bodyPr/>
          <a:lstStyle/>
          <a:p>
            <a:r>
              <a:rPr lang="en-GB" altLang="en-US" smtClean="0"/>
              <a:t>Titles, Transitions and Effects</a:t>
            </a:r>
          </a:p>
        </p:txBody>
      </p:sp>
      <p:sp>
        <p:nvSpPr>
          <p:cNvPr id="6" name="Θέση περιεχομένου 5"/>
          <p:cNvSpPr>
            <a:spLocks noGrp="1"/>
          </p:cNvSpPr>
          <p:nvPr>
            <p:ph idx="1"/>
          </p:nvPr>
        </p:nvSpPr>
        <p:spPr>
          <a:xfrm>
            <a:off x="463550" y="1557338"/>
            <a:ext cx="8229600" cy="4525962"/>
          </a:xfrm>
        </p:spPr>
        <p:txBody>
          <a:bodyPr/>
          <a:lstStyle/>
          <a:p>
            <a:pPr>
              <a:buFont typeface="Arial" panose="020B0604020202020204" pitchFamily="34" charset="0"/>
              <a:buChar char="•"/>
              <a:defRPr/>
            </a:pPr>
            <a:r>
              <a:rPr lang="en-GB" altLang="el-GR" dirty="0" smtClean="0"/>
              <a:t>Fine-tune as you have time (follow the order). </a:t>
            </a:r>
          </a:p>
          <a:p>
            <a:pPr>
              <a:buFont typeface="Arial" panose="020B0604020202020204" pitchFamily="34" charset="0"/>
              <a:buChar char="•"/>
              <a:defRPr/>
            </a:pPr>
            <a:r>
              <a:rPr lang="en-GB" altLang="el-GR" dirty="0" smtClean="0"/>
              <a:t>Many transitions take time out of adjacent clips, so plan image durations to keep alignment with audio. </a:t>
            </a:r>
          </a:p>
          <a:p>
            <a:pPr>
              <a:buFont typeface="Arial" panose="020B0604020202020204" pitchFamily="34" charset="0"/>
              <a:buChar char="•"/>
              <a:defRPr/>
            </a:pPr>
            <a:r>
              <a:rPr lang="en-GB" altLang="el-GR" dirty="0" smtClean="0"/>
              <a:t>Fade Out/Fade In (to/from black screen) or Wash In/Wash Out (from/to white screen) will not shorten your clips.</a:t>
            </a:r>
          </a:p>
          <a:p>
            <a:pPr>
              <a:buFont typeface="Arial" panose="020B0604020202020204" pitchFamily="34" charset="0"/>
              <a:buChar char="•"/>
              <a:defRPr/>
            </a:pPr>
            <a:r>
              <a:rPr lang="en-GB" altLang="el-GR" dirty="0" smtClean="0"/>
              <a:t>You can use different kinds of effects.</a:t>
            </a:r>
            <a:endParaRPr lang="en-GB"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r>
              <a:rPr lang="en-GB" altLang="en-US" smtClean="0"/>
              <a:t>Audio editing program</a:t>
            </a:r>
          </a:p>
        </p:txBody>
      </p:sp>
      <p:sp>
        <p:nvSpPr>
          <p:cNvPr id="47107" name="Θέση περιεχομένου 2"/>
          <p:cNvSpPr>
            <a:spLocks noGrp="1"/>
          </p:cNvSpPr>
          <p:nvPr>
            <p:ph sz="half" idx="1"/>
          </p:nvPr>
        </p:nvSpPr>
        <p:spPr>
          <a:xfrm>
            <a:off x="457200" y="1600200"/>
            <a:ext cx="3826768" cy="4525963"/>
          </a:xfrm>
        </p:spPr>
        <p:txBody>
          <a:bodyPr/>
          <a:lstStyle/>
          <a:p>
            <a:r>
              <a:rPr lang="en-GB" altLang="en-US" dirty="0" smtClean="0"/>
              <a:t>You may wish to use an audio editing program to edit the music you wish you use with your story.</a:t>
            </a:r>
          </a:p>
          <a:p>
            <a:r>
              <a:rPr lang="en-GB" altLang="en-US" dirty="0" smtClean="0"/>
              <a:t>A good open source software package to use is </a:t>
            </a:r>
            <a:r>
              <a:rPr lang="en-GB" altLang="en-US" dirty="0" smtClean="0">
                <a:hlinkClick r:id="rId3"/>
              </a:rPr>
              <a:t>Audacity</a:t>
            </a:r>
            <a:r>
              <a:rPr lang="en-GB" altLang="en-US" dirty="0" smtClean="0"/>
              <a:t>.</a:t>
            </a:r>
          </a:p>
        </p:txBody>
      </p:sp>
      <p:pic>
        <p:nvPicPr>
          <p:cNvPr id="1026" name="Picture 2" descr="Screenshot of Audacit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88032" y="1772816"/>
            <a:ext cx="4307896"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8244408" y="4587534"/>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[4]</a:t>
            </a:r>
            <a:endParaRPr lang="en-GB" altLang="en-US" b="1" dirty="0">
              <a:latin typeface="+mj-lt"/>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p:cNvSpPr>
            <a:spLocks noGrp="1"/>
          </p:cNvSpPr>
          <p:nvPr>
            <p:ph type="title"/>
          </p:nvPr>
        </p:nvSpPr>
        <p:spPr/>
        <p:txBody>
          <a:bodyPr/>
          <a:lstStyle/>
          <a:p>
            <a:r>
              <a:rPr lang="en-GB" altLang="en-US" smtClean="0"/>
              <a:t>6. Credits</a:t>
            </a:r>
          </a:p>
        </p:txBody>
      </p:sp>
      <p:sp>
        <p:nvSpPr>
          <p:cNvPr id="3" name="Θέση περιεχομένου 2"/>
          <p:cNvSpPr>
            <a:spLocks noGrp="1"/>
          </p:cNvSpPr>
          <p:nvPr>
            <p:ph idx="1"/>
          </p:nvPr>
        </p:nvSpPr>
        <p:spPr>
          <a:xfrm>
            <a:off x="463550" y="1557338"/>
            <a:ext cx="8229600" cy="4525962"/>
          </a:xfrm>
        </p:spPr>
        <p:txBody>
          <a:bodyPr/>
          <a:lstStyle/>
          <a:p>
            <a:pPr>
              <a:buFont typeface="Arial" panose="020B0604020202020204" pitchFamily="34" charset="0"/>
              <a:buChar char="•"/>
              <a:defRPr/>
            </a:pPr>
            <a:r>
              <a:rPr lang="en-GB" altLang="el-GR" dirty="0" smtClean="0"/>
              <a:t>In the last slide of your story provide complete documentation of all the sources you have used.</a:t>
            </a:r>
          </a:p>
          <a:p>
            <a:pPr>
              <a:buFont typeface="Arial" panose="020B0604020202020204" pitchFamily="34" charset="0"/>
              <a:buChar char="•"/>
              <a:defRPr/>
            </a:pPr>
            <a:r>
              <a:rPr lang="en-GB" altLang="el-GR" dirty="0" smtClean="0"/>
              <a:t>Learn about </a:t>
            </a:r>
            <a:r>
              <a:rPr lang="en-GB" altLang="el-GR" dirty="0" smtClean="0">
                <a:hlinkClick r:id="rId3"/>
              </a:rPr>
              <a:t>Creative Commons Licenses</a:t>
            </a:r>
            <a:r>
              <a:rPr lang="en-GB" altLang="el-GR" dirty="0" smtClean="0"/>
              <a:t>.</a:t>
            </a:r>
          </a:p>
          <a:p>
            <a:pPr>
              <a:buFont typeface="Arial" panose="020B0604020202020204" pitchFamily="34" charset="0"/>
              <a:buChar char="•"/>
              <a:defRPr/>
            </a:pPr>
            <a:r>
              <a:rPr lang="en-GB" altLang="el-GR" dirty="0" smtClean="0"/>
              <a:t>Don’t forget to include all the names of the people who have worked for the project (group members, people who helped in the creation of the digital story).</a:t>
            </a:r>
            <a:endParaRPr lang="en-GB"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p:txBody>
          <a:bodyPr/>
          <a:lstStyle/>
          <a:p>
            <a:r>
              <a:rPr lang="en-GB" altLang="en-US" smtClean="0"/>
              <a:t>Document and credit resources</a:t>
            </a:r>
          </a:p>
        </p:txBody>
      </p:sp>
      <p:sp>
        <p:nvSpPr>
          <p:cNvPr id="49155" name="Θέση περιεχομένου 2"/>
          <p:cNvSpPr>
            <a:spLocks noGrp="1"/>
          </p:cNvSpPr>
          <p:nvPr>
            <p:ph idx="1"/>
          </p:nvPr>
        </p:nvSpPr>
        <p:spPr>
          <a:xfrm>
            <a:off x="463550" y="1557338"/>
            <a:ext cx="8229600" cy="4525962"/>
          </a:xfrm>
        </p:spPr>
        <p:txBody>
          <a:bodyPr/>
          <a:lstStyle/>
          <a:p>
            <a:r>
              <a:rPr lang="en-GB" altLang="el-GR" sz="3000" dirty="0" smtClean="0"/>
              <a:t>It is highly recommended that students and teachers plan from the beginning for their digital projects to rigorously meet copyright standards that will support wide spread distribution of the student work. </a:t>
            </a:r>
          </a:p>
          <a:p>
            <a:r>
              <a:rPr lang="en-GB" altLang="el-GR" sz="3000" dirty="0" smtClean="0"/>
              <a:t>It will be important for educators to identify and obtain rich resources that students can use without violating copyright laws. </a:t>
            </a:r>
          </a:p>
          <a:p>
            <a:r>
              <a:rPr lang="en-GB" altLang="el-GR" sz="3000" dirty="0" smtClean="0"/>
              <a:t>Many resources are public domain.</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r>
              <a:rPr lang="en-GB" altLang="en-US" smtClean="0"/>
              <a:t>Find out about Creative Commons</a:t>
            </a:r>
          </a:p>
        </p:txBody>
      </p:sp>
      <p:sp>
        <p:nvSpPr>
          <p:cNvPr id="50179" name="Θέση περιεχομένου 2"/>
          <p:cNvSpPr>
            <a:spLocks noGrp="1"/>
          </p:cNvSpPr>
          <p:nvPr>
            <p:ph idx="1"/>
          </p:nvPr>
        </p:nvSpPr>
        <p:spPr>
          <a:xfrm>
            <a:off x="463550" y="1557338"/>
            <a:ext cx="8229600" cy="4525962"/>
          </a:xfrm>
        </p:spPr>
        <p:txBody>
          <a:bodyPr/>
          <a:lstStyle/>
          <a:p>
            <a:pPr marL="0" indent="0">
              <a:buFont typeface="Arial" charset="0"/>
              <a:buNone/>
            </a:pPr>
            <a:r>
              <a:rPr lang="en-GB" altLang="el-GR" sz="3000" b="1" dirty="0" smtClean="0"/>
              <a:t>Creative Commons</a:t>
            </a:r>
            <a:r>
              <a:rPr lang="en-GB" altLang="el-GR" sz="3000" dirty="0" smtClean="0"/>
              <a:t> (</a:t>
            </a:r>
            <a:r>
              <a:rPr lang="en-GB" altLang="el-GR" sz="3000" b="1" dirty="0" smtClean="0"/>
              <a:t>CC</a:t>
            </a:r>
            <a:r>
              <a:rPr lang="en-GB" altLang="el-GR" sz="3000" dirty="0" smtClean="0"/>
              <a:t>) is a non-profit organization that promotes the creative reuse of intellectual and artistic works – whether owned or in the public domain. It has released  several copyright-licenses known as Creative Commons licenses free of charge to the public. These licenses allow creators to communicate which rights they reserve, and which rights they waive for the benefit of recipients or other creators.</a:t>
            </a:r>
            <a:endParaRPr lang="en-GB" altLang="en-US" sz="3000" dirty="0" smtClean="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1"/>
          <p:cNvSpPr>
            <a:spLocks noGrp="1"/>
          </p:cNvSpPr>
          <p:nvPr>
            <p:ph type="title"/>
          </p:nvPr>
        </p:nvSpPr>
        <p:spPr/>
        <p:txBody>
          <a:bodyPr/>
          <a:lstStyle/>
          <a:p>
            <a:r>
              <a:rPr lang="en-GB" altLang="en-US" dirty="0" smtClean="0"/>
              <a:t>What is CC0? (1/2)</a:t>
            </a:r>
          </a:p>
        </p:txBody>
      </p:sp>
      <p:sp>
        <p:nvSpPr>
          <p:cNvPr id="51203" name="Θέση περιεχομένου 2"/>
          <p:cNvSpPr>
            <a:spLocks noGrp="1"/>
          </p:cNvSpPr>
          <p:nvPr>
            <p:ph idx="1"/>
          </p:nvPr>
        </p:nvSpPr>
        <p:spPr>
          <a:xfrm>
            <a:off x="463550" y="1557338"/>
            <a:ext cx="8229600" cy="4525962"/>
          </a:xfrm>
        </p:spPr>
        <p:txBody>
          <a:bodyPr/>
          <a:lstStyle/>
          <a:p>
            <a:pPr marL="0" indent="0">
              <a:buFont typeface="Arial" charset="0"/>
              <a:buNone/>
            </a:pPr>
            <a:r>
              <a:rPr lang="en-GB" altLang="el-GR" dirty="0" smtClean="0"/>
              <a:t>Copyright and other laws throughout the world automatically extend copyright protection to works of authorship and databases, whether the author or creator wants those rights or not. CC0 gives those who want to give up those rights a way to do so, to the fullest extent allowed by law. </a:t>
            </a:r>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p:cNvSpPr>
            <a:spLocks noGrp="1"/>
          </p:cNvSpPr>
          <p:nvPr>
            <p:ph type="title"/>
          </p:nvPr>
        </p:nvSpPr>
        <p:spPr/>
        <p:txBody>
          <a:bodyPr/>
          <a:lstStyle/>
          <a:p>
            <a:r>
              <a:rPr lang="en-GB" altLang="en-US" dirty="0" smtClean="0"/>
              <a:t>What is CC0? (2/2) </a:t>
            </a:r>
          </a:p>
        </p:txBody>
      </p:sp>
      <p:sp>
        <p:nvSpPr>
          <p:cNvPr id="52227" name="Θέση περιεχομένου 2"/>
          <p:cNvSpPr>
            <a:spLocks noGrp="1"/>
          </p:cNvSpPr>
          <p:nvPr>
            <p:ph idx="1"/>
          </p:nvPr>
        </p:nvSpPr>
        <p:spPr>
          <a:xfrm>
            <a:off x="463550" y="1557338"/>
            <a:ext cx="8229600" cy="4525962"/>
          </a:xfrm>
        </p:spPr>
        <p:txBody>
          <a:bodyPr/>
          <a:lstStyle/>
          <a:p>
            <a:pPr marL="0" indent="0">
              <a:buFont typeface="Arial" charset="0"/>
              <a:buNone/>
            </a:pPr>
            <a:r>
              <a:rPr lang="en-GB" altLang="el-GR" dirty="0" smtClean="0"/>
              <a:t>Once the creator or a subsequent owner of a work applies CC0 to a work, the work is no longer his or hers in any meaningful sense under copyright law. Anyone can then use the work in any way and for any purpose, including commercial purposes, subject to other laws and the rights others may have in the work or how the work is used. Think of CC0 as the "no rights reserved" option. </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p:txBody>
          <a:bodyPr/>
          <a:lstStyle/>
          <a:p>
            <a:r>
              <a:rPr lang="en-GB" altLang="en-US" smtClean="0"/>
              <a:t>7. Publishing your story</a:t>
            </a:r>
          </a:p>
        </p:txBody>
      </p:sp>
      <p:sp>
        <p:nvSpPr>
          <p:cNvPr id="3" name="Θέση περιεχομένου 2"/>
          <p:cNvSpPr>
            <a:spLocks noGrp="1"/>
          </p:cNvSpPr>
          <p:nvPr>
            <p:ph idx="1"/>
          </p:nvPr>
        </p:nvSpPr>
        <p:spPr>
          <a:xfrm>
            <a:off x="463550" y="1557338"/>
            <a:ext cx="8229600" cy="4525962"/>
          </a:xfrm>
        </p:spPr>
        <p:txBody>
          <a:bodyPr/>
          <a:lstStyle/>
          <a:p>
            <a:pPr>
              <a:buFont typeface="Arial" panose="020B0604020202020204" pitchFamily="34" charset="0"/>
              <a:buChar char="•"/>
              <a:defRPr/>
            </a:pPr>
            <a:r>
              <a:rPr lang="en-GB" altLang="el-GR" dirty="0" smtClean="0"/>
              <a:t>After all members have reviewed the digital story, you are ready to publish it (: save your story and export it as a video).</a:t>
            </a:r>
          </a:p>
          <a:p>
            <a:pPr>
              <a:buFont typeface="Arial" panose="020B0604020202020204" pitchFamily="34" charset="0"/>
              <a:buChar char="•"/>
              <a:defRPr/>
            </a:pPr>
            <a:r>
              <a:rPr lang="en-GB" altLang="el-GR" dirty="0" smtClean="0"/>
              <a:t>At the same time, don’t forget to save your project so that you can come back and edit it, if you need it, in the future.</a:t>
            </a:r>
            <a:endParaRPr lang="en-GB" altLang="el-GR"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descr="The 7 Elements of Digital Storytelling&#10;"/>
          <p:cNvGraphicFramePr>
            <a:graphicFrameLocks noGrp="1"/>
          </p:cNvGraphicFramePr>
          <p:nvPr>
            <p:ph idx="1"/>
            <p:extLst>
              <p:ext uri="{D42A27DB-BD31-4B8C-83A1-F6EECF244321}">
                <p14:modId xmlns:p14="http://schemas.microsoft.com/office/powerpoint/2010/main" val="3257863983"/>
              </p:ext>
            </p:extLst>
          </p:nvPr>
        </p:nvGraphicFramePr>
        <p:xfrm>
          <a:off x="463550" y="404664"/>
          <a:ext cx="82296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hidden="1"/>
          <p:cNvSpPr>
            <a:spLocks noGrp="1"/>
          </p:cNvSpPr>
          <p:nvPr>
            <p:ph type="title"/>
          </p:nvPr>
        </p:nvSpPr>
        <p:spPr/>
        <p:txBody>
          <a:bodyPr/>
          <a:lstStyle/>
          <a:p>
            <a:r>
              <a:rPr lang="en-GB" smtClean="0"/>
              <a:t>The 7 Elements of Digital Storytelling</a:t>
            </a:r>
            <a:br>
              <a:rPr lang="en-GB" smtClean="0"/>
            </a:br>
            <a:endParaRPr lang="en-GB"/>
          </a:p>
        </p:txBody>
      </p:sp>
    </p:spTree>
    <p:extLst>
      <p:ext uri="{BB962C8B-B14F-4D97-AF65-F5344CB8AC3E}">
        <p14:creationId xmlns:p14="http://schemas.microsoft.com/office/powerpoint/2010/main" val="2513099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1"/>
          <p:cNvSpPr>
            <a:spLocks noGrp="1"/>
          </p:cNvSpPr>
          <p:nvPr>
            <p:ph type="title"/>
          </p:nvPr>
        </p:nvSpPr>
        <p:spPr/>
        <p:txBody>
          <a:bodyPr/>
          <a:lstStyle/>
          <a:p>
            <a:r>
              <a:rPr lang="en-GB" altLang="en-US" dirty="0" smtClean="0"/>
              <a:t>Organizing folders (1/2)</a:t>
            </a:r>
          </a:p>
        </p:txBody>
      </p:sp>
      <p:sp>
        <p:nvSpPr>
          <p:cNvPr id="54275" name="Θέση περιεχομένου 2"/>
          <p:cNvSpPr>
            <a:spLocks noGrp="1"/>
          </p:cNvSpPr>
          <p:nvPr>
            <p:ph idx="1"/>
          </p:nvPr>
        </p:nvSpPr>
        <p:spPr>
          <a:xfrm>
            <a:off x="463550" y="1557338"/>
            <a:ext cx="8229600" cy="4525962"/>
          </a:xfrm>
        </p:spPr>
        <p:txBody>
          <a:bodyPr/>
          <a:lstStyle/>
          <a:p>
            <a:r>
              <a:rPr lang="en-GB" altLang="el-GR" dirty="0" smtClean="0"/>
              <a:t>Managing all the files — text, images, sound, music, and final product — is an important and often overlooked management system needed to ensure everything is where it needs to be for each student’s product. </a:t>
            </a:r>
          </a:p>
          <a:p>
            <a:r>
              <a:rPr lang="en-GB" altLang="el-GR" dirty="0" smtClean="0"/>
              <a:t>You need a well-organized system for file management. </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lstStyle/>
          <a:p>
            <a:r>
              <a:rPr lang="en-GB" altLang="en-US" dirty="0" smtClean="0"/>
              <a:t>Organizing folders (2/2)</a:t>
            </a:r>
          </a:p>
        </p:txBody>
      </p:sp>
      <p:sp>
        <p:nvSpPr>
          <p:cNvPr id="55299" name="Θέση περιεχομένου 2"/>
          <p:cNvSpPr>
            <a:spLocks noGrp="1"/>
          </p:cNvSpPr>
          <p:nvPr>
            <p:ph idx="1"/>
          </p:nvPr>
        </p:nvSpPr>
        <p:spPr>
          <a:xfrm>
            <a:off x="463550" y="1557338"/>
            <a:ext cx="8229600" cy="4525962"/>
          </a:xfrm>
        </p:spPr>
        <p:txBody>
          <a:bodyPr/>
          <a:lstStyle/>
          <a:p>
            <a:r>
              <a:rPr lang="en-GB" altLang="el-GR" dirty="0" smtClean="0"/>
              <a:t>Keep all the files – text, images, sound, music and final product in different files with descriptive file names. </a:t>
            </a:r>
          </a:p>
          <a:p>
            <a:r>
              <a:rPr lang="en-GB" altLang="el-GR" dirty="0" smtClean="0"/>
              <a:t>Each member of the group should have his or her own folders containing all media elements.</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97601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GB" altLang="en-US" sz="4400" dirty="0" smtClean="0"/>
              <a:t>Notes</a:t>
            </a:r>
          </a:p>
        </p:txBody>
      </p:sp>
      <p:sp>
        <p:nvSpPr>
          <p:cNvPr id="68611"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0659" name="Content Placeholder 4"/>
          <p:cNvSpPr>
            <a:spLocks noGrp="1"/>
          </p:cNvSpPr>
          <p:nvPr>
            <p:ph idx="1"/>
          </p:nvPr>
        </p:nvSpPr>
        <p:spPr>
          <a:xfrm>
            <a:off x="234950" y="1557338"/>
            <a:ext cx="8585200" cy="4525962"/>
          </a:xfrm>
        </p:spPr>
        <p:txBody>
          <a:bodyPr/>
          <a:lstStyle/>
          <a:p>
            <a:pPr marL="0" indent="0" eaLnBrk="1" hangingPunct="1">
              <a:buFont typeface="Arial"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2707" name="Content Placeholder 2"/>
          <p:cNvSpPr>
            <a:spLocks noGrp="1"/>
          </p:cNvSpPr>
          <p:nvPr>
            <p:ph idx="1"/>
          </p:nvPr>
        </p:nvSpPr>
        <p:spPr>
          <a:xfrm>
            <a:off x="463550" y="1557338"/>
            <a:ext cx="8229600" cy="4525962"/>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a:t>
            </a:r>
            <a:r>
              <a:rPr lang="en-GB" altLang="en-US" sz="2000" dirty="0"/>
              <a:t>“English and Digital </a:t>
            </a:r>
            <a:r>
              <a:rPr lang="en-GB" altLang="en-US" sz="2000" dirty="0" smtClean="0"/>
              <a:t>Literacies. </a:t>
            </a:r>
            <a:r>
              <a:rPr lang="en-GB" sz="2000" dirty="0" smtClean="0"/>
              <a:t>How to Develop a Digital Story - Procedure and Tools</a:t>
            </a:r>
            <a:r>
              <a:rPr lang="en-GB" altLang="en-US" sz="2000" dirty="0" smtClean="0"/>
              <a:t>”.</a:t>
            </a:r>
            <a:r>
              <a:rPr lang="en-GB" altLang="en-US" sz="2000" dirty="0" smtClean="0">
                <a:solidFill>
                  <a:srgbClr val="FF0000"/>
                </a:solidFill>
              </a:rPr>
              <a:t> </a:t>
            </a:r>
            <a:r>
              <a:rPr lang="en-GB" altLang="en-US" sz="2000" dirty="0" smtClean="0"/>
              <a:t>Edition: 1.0. Athens 2014. </a:t>
            </a:r>
            <a:r>
              <a:rPr lang="en-US" altLang="en-US" sz="2000" dirty="0"/>
              <a:t>Available at:</a:t>
            </a:r>
            <a:r>
              <a:rPr lang="el-GR" altLang="en-US" sz="2000" dirty="0"/>
              <a:t> </a:t>
            </a:r>
            <a:r>
              <a:rPr lang="en-GB" altLang="en-US" sz="2000">
                <a:hlinkClick r:id="rId4" tooltip="English and Digital Literacies Open Online Course"/>
              </a:rPr>
              <a:t>http://opencourses.uoa.gr/courses/ENL10</a:t>
            </a:r>
            <a:r>
              <a:rPr lang="en-GB" altLang="en-US" sz="2000">
                <a:hlinkClick r:id="rId4" tooltip="English and Digital Literacies Open Online Course"/>
              </a:rPr>
              <a:t>/</a:t>
            </a:r>
            <a:r>
              <a:rPr lang="en-GB" altLang="en-US" sz="2000"/>
              <a:t>. </a:t>
            </a:r>
            <a:r>
              <a:rPr lang="en-GB" altLang="en-US" sz="2000" smtClean="0"/>
              <a:t> </a:t>
            </a:r>
            <a:endParaRPr lang="en-GB" altLang="en-US" sz="2000"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280170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t>
            </a:r>
            <a:r>
              <a:rPr lang="en-GB" altLang="el-GR" sz="2000"/>
              <a:t>available</a:t>
            </a:r>
            <a:r>
              <a:rPr lang="en-GB" altLang="el-GR" sz="200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7356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GB" altLang="en-US" dirty="0" smtClean="0"/>
              <a:t>Note of use of third parties work</a:t>
            </a:r>
          </a:p>
        </p:txBody>
      </p:sp>
      <p:sp>
        <p:nvSpPr>
          <p:cNvPr id="78851" name="Content Placeholder 2"/>
          <p:cNvSpPr>
            <a:spLocks noGrp="1"/>
          </p:cNvSpPr>
          <p:nvPr>
            <p:ph idx="1"/>
          </p:nvPr>
        </p:nvSpPr>
        <p:spPr/>
        <p:txBody>
          <a:bodyPr/>
          <a:lstStyle/>
          <a:p>
            <a:pPr marL="0" indent="0" eaLnBrk="1" hangingPunct="1">
              <a:buFont typeface="Arial" charset="0"/>
              <a:buNone/>
            </a:pPr>
            <a:r>
              <a:rPr lang="en-GB" altLang="en-US" sz="2000" dirty="0" smtClean="0"/>
              <a:t>This work makes use of the following works:</a:t>
            </a:r>
          </a:p>
          <a:p>
            <a:pPr marL="0" indent="0" eaLnBrk="1" hangingPunct="1">
              <a:buNone/>
            </a:pPr>
            <a:r>
              <a:rPr lang="en-GB" altLang="en-US" sz="2000" dirty="0" smtClean="0"/>
              <a:t>Image 1: </a:t>
            </a:r>
            <a:r>
              <a:rPr lang="en-GB" sz="2000" dirty="0" smtClean="0"/>
              <a:t>Screenshot of the video “</a:t>
            </a:r>
            <a:r>
              <a:rPr lang="en-GB" altLang="en-US" sz="2000" dirty="0" smtClean="0">
                <a:hlinkClick r:id="rId4"/>
              </a:rPr>
              <a:t>The Seven Elements of Digital Storytelling</a:t>
            </a:r>
            <a:r>
              <a:rPr lang="en-GB" sz="2000" dirty="0" smtClean="0"/>
              <a:t>”, Standard YouTube Licence, </a:t>
            </a:r>
            <a:r>
              <a:rPr lang="en-GB" sz="2000" dirty="0" err="1" smtClean="0"/>
              <a:t>Youtube</a:t>
            </a:r>
            <a:r>
              <a:rPr lang="en-GB" sz="2000" dirty="0" smtClean="0"/>
              <a:t>.</a:t>
            </a:r>
          </a:p>
          <a:p>
            <a:pPr marL="0" indent="0">
              <a:buNone/>
            </a:pPr>
            <a:r>
              <a:rPr lang="en-GB" sz="2000" dirty="0" smtClean="0"/>
              <a:t>Image 2: </a:t>
            </a:r>
            <a:r>
              <a:rPr lang="en-GB" sz="2000" u="sng" dirty="0" smtClean="0">
                <a:hlinkClick r:id="rId5"/>
              </a:rPr>
              <a:t>Images</a:t>
            </a:r>
            <a:r>
              <a:rPr lang="en-GB" sz="2000" dirty="0" smtClean="0"/>
              <a:t>, CC0 Public Domain, </a:t>
            </a:r>
            <a:r>
              <a:rPr lang="en-GB" sz="2000" dirty="0" err="1" smtClean="0"/>
              <a:t>Pixabay</a:t>
            </a:r>
            <a:endParaRPr lang="en-GB" sz="2000" dirty="0" smtClean="0"/>
          </a:p>
          <a:p>
            <a:pPr marL="0" indent="0">
              <a:buNone/>
            </a:pPr>
            <a:r>
              <a:rPr lang="en-GB" sz="2000" dirty="0" smtClean="0"/>
              <a:t>Image 3: </a:t>
            </a:r>
            <a:r>
              <a:rPr lang="en-GB" sz="2000" u="sng" dirty="0" smtClean="0">
                <a:hlinkClick r:id="rId6"/>
              </a:rPr>
              <a:t>Speakers</a:t>
            </a:r>
            <a:r>
              <a:rPr lang="en-GB" sz="2000" dirty="0" smtClean="0"/>
              <a:t> and </a:t>
            </a:r>
            <a:r>
              <a:rPr lang="en-GB" sz="2000" u="sng" dirty="0" smtClean="0">
                <a:hlinkClick r:id="rId7"/>
              </a:rPr>
              <a:t>Equalizer</a:t>
            </a:r>
            <a:r>
              <a:rPr lang="en-GB" sz="2000" dirty="0" smtClean="0"/>
              <a:t>, CC0 Public Domain, </a:t>
            </a:r>
            <a:r>
              <a:rPr lang="en-GB" sz="2000" dirty="0" err="1" smtClean="0"/>
              <a:t>Pixabay</a:t>
            </a:r>
            <a:r>
              <a:rPr lang="en-GB" sz="2000" dirty="0" smtClean="0"/>
              <a:t>.</a:t>
            </a:r>
          </a:p>
          <a:p>
            <a:pPr marL="0" indent="0">
              <a:buNone/>
            </a:pPr>
            <a:r>
              <a:rPr lang="en-GB" sz="2000" dirty="0" smtClean="0"/>
              <a:t>Image 4: </a:t>
            </a:r>
            <a:r>
              <a:rPr lang="en-GB" sz="2000" u="sng" dirty="0" smtClean="0">
                <a:hlinkClick r:id="rId8"/>
              </a:rPr>
              <a:t>Screenshot of Audacity</a:t>
            </a:r>
            <a:r>
              <a:rPr lang="en-GB" sz="2000" dirty="0" smtClean="0"/>
              <a:t>, Creative Commons Attribution-Share Alike 3.0 </a:t>
            </a:r>
            <a:r>
              <a:rPr lang="en-GB" sz="2000" dirty="0" err="1" smtClean="0"/>
              <a:t>Unported</a:t>
            </a:r>
            <a:r>
              <a:rPr lang="en-GB" sz="2000" dirty="0" smtClean="0"/>
              <a:t>, Wikimedia Commons.</a:t>
            </a:r>
            <a:endParaRPr lang="en-GB" sz="20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n-GB" altLang="en-US" smtClean="0"/>
              <a:t>1. Point of view</a:t>
            </a:r>
          </a:p>
        </p:txBody>
      </p:sp>
      <p:sp>
        <p:nvSpPr>
          <p:cNvPr id="4" name="Θέση περιεχομένου 3"/>
          <p:cNvSpPr>
            <a:spLocks noGrp="1"/>
          </p:cNvSpPr>
          <p:nvPr>
            <p:ph sz="half" idx="1"/>
          </p:nvPr>
        </p:nvSpPr>
        <p:spPr/>
        <p:txBody>
          <a:bodyPr/>
          <a:lstStyle/>
          <a:p>
            <a:pPr marL="0" indent="0">
              <a:buFont typeface="Arial" panose="020B0604020202020204" pitchFamily="34" charset="0"/>
              <a:buNone/>
              <a:defRPr/>
            </a:pPr>
            <a:r>
              <a:rPr lang="en-GB" altLang="el-GR" dirty="0" smtClean="0"/>
              <a:t>Stories are told to make a point and should not be presented as a recitation of mere facts. We must define the premise of our story so that all parts can serve to make the point. Consider your audience and direct the point to them. </a:t>
            </a:r>
            <a:endParaRPr lang="en-GB" dirty="0"/>
          </a:p>
        </p:txBody>
      </p:sp>
      <p:sp>
        <p:nvSpPr>
          <p:cNvPr id="16388" name="Θέση περιεχομένου 4"/>
          <p:cNvSpPr>
            <a:spLocks noGrp="1"/>
          </p:cNvSpPr>
          <p:nvPr>
            <p:ph sz="half" idx="2"/>
          </p:nvPr>
        </p:nvSpPr>
        <p:spPr/>
        <p:txBody>
          <a:bodyPr/>
          <a:lstStyle/>
          <a:p>
            <a:r>
              <a:rPr lang="en-GB" altLang="en-US" smtClean="0"/>
              <a:t>first person or third person narration</a:t>
            </a:r>
          </a:p>
          <a:p>
            <a:r>
              <a:rPr lang="en-GB" altLang="en-US" smtClean="0"/>
              <a:t>an underlying theme, lives beyond the story itself</a:t>
            </a:r>
          </a:p>
          <a:p>
            <a:r>
              <a:rPr lang="en-GB" altLang="en-US" smtClean="0"/>
              <a:t>Whose point of view? The wolf’s? the 3 little pigs’?</a:t>
            </a:r>
          </a:p>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r>
              <a:rPr lang="en-GB" altLang="en-US" smtClean="0"/>
              <a:t>2. Dramatic question</a:t>
            </a:r>
          </a:p>
        </p:txBody>
      </p:sp>
      <p:sp>
        <p:nvSpPr>
          <p:cNvPr id="3" name="Θέση περιεχομένου 2"/>
          <p:cNvSpPr>
            <a:spLocks noGrp="1"/>
          </p:cNvSpPr>
          <p:nvPr>
            <p:ph sz="half" idx="1"/>
          </p:nvPr>
        </p:nvSpPr>
        <p:spPr/>
        <p:txBody>
          <a:bodyPr/>
          <a:lstStyle/>
          <a:p>
            <a:pPr marL="0" indent="0">
              <a:buFont typeface="Arial" panose="020B0604020202020204" pitchFamily="34" charset="0"/>
              <a:buNone/>
              <a:defRPr/>
            </a:pPr>
            <a:r>
              <a:rPr lang="en-GB" dirty="0"/>
              <a:t>You want to capture your audience’s attention at the beginning of the piece and hold their interest throughout. Typically you want to pose the dramatic question in the opening lines and resolve it in the closing lines.</a:t>
            </a:r>
          </a:p>
          <a:p>
            <a:pPr>
              <a:buFont typeface="Arial" panose="020B0604020202020204" pitchFamily="34" charset="0"/>
              <a:buChar char="•"/>
              <a:defRPr/>
            </a:pPr>
            <a:endParaRPr lang="en-GB" dirty="0"/>
          </a:p>
        </p:txBody>
      </p:sp>
      <p:sp>
        <p:nvSpPr>
          <p:cNvPr id="17412" name="Θέση περιεχομένου 3"/>
          <p:cNvSpPr>
            <a:spLocks noGrp="1"/>
          </p:cNvSpPr>
          <p:nvPr>
            <p:ph sz="half" idx="2"/>
          </p:nvPr>
        </p:nvSpPr>
        <p:spPr/>
        <p:txBody>
          <a:bodyPr/>
          <a:lstStyle/>
          <a:p>
            <a:r>
              <a:rPr lang="en-GB" altLang="en-US" smtClean="0"/>
              <a:t>Does the guy get the girl?</a:t>
            </a:r>
          </a:p>
          <a:p>
            <a:r>
              <a:rPr lang="en-GB" altLang="en-US" smtClean="0"/>
              <a:t>What is the real story of the 3 little pigs?</a:t>
            </a:r>
          </a:p>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n-GB" altLang="en-US" smtClean="0"/>
              <a:t>3. Emotional content</a:t>
            </a:r>
          </a:p>
        </p:txBody>
      </p:sp>
      <p:sp>
        <p:nvSpPr>
          <p:cNvPr id="18435" name="Θέση περιεχομένου 2"/>
          <p:cNvSpPr>
            <a:spLocks noGrp="1"/>
          </p:cNvSpPr>
          <p:nvPr>
            <p:ph sz="half" idx="1"/>
          </p:nvPr>
        </p:nvSpPr>
        <p:spPr/>
        <p:txBody>
          <a:bodyPr/>
          <a:lstStyle/>
          <a:p>
            <a:pPr marL="0" indent="0">
              <a:buFont typeface="Arial" charset="0"/>
              <a:buNone/>
            </a:pPr>
            <a:r>
              <a:rPr lang="en-GB" altLang="el-GR" dirty="0" smtClean="0"/>
              <a:t>Emotional content can help hold your audiences attention. The </a:t>
            </a:r>
            <a:r>
              <a:rPr lang="en-GB" altLang="el-GR" b="1" dirty="0" smtClean="0"/>
              <a:t>images</a:t>
            </a:r>
            <a:r>
              <a:rPr lang="en-GB" altLang="el-GR" dirty="0" smtClean="0"/>
              <a:t>, </a:t>
            </a:r>
            <a:r>
              <a:rPr lang="en-GB" altLang="el-GR" b="1" dirty="0" smtClean="0"/>
              <a:t>effects</a:t>
            </a:r>
            <a:r>
              <a:rPr lang="en-GB" altLang="el-GR" dirty="0" smtClean="0"/>
              <a:t>, </a:t>
            </a:r>
            <a:r>
              <a:rPr lang="en-GB" altLang="el-GR" b="1" dirty="0" smtClean="0"/>
              <a:t>music</a:t>
            </a:r>
            <a:r>
              <a:rPr lang="en-GB" altLang="el-GR" dirty="0" smtClean="0"/>
              <a:t> and </a:t>
            </a:r>
            <a:r>
              <a:rPr lang="en-GB" altLang="el-GR" b="1" dirty="0" smtClean="0"/>
              <a:t>tone of voice </a:t>
            </a:r>
            <a:r>
              <a:rPr lang="en-GB" altLang="el-GR" dirty="0" smtClean="0"/>
              <a:t>all lend to contributing emotion to the piece. Try to keep the elements consistent with the emotion of the moment.</a:t>
            </a:r>
          </a:p>
        </p:txBody>
      </p:sp>
      <p:sp>
        <p:nvSpPr>
          <p:cNvPr id="18436" name="Θέση περιεχομένου 3"/>
          <p:cNvSpPr>
            <a:spLocks noGrp="1"/>
          </p:cNvSpPr>
          <p:nvPr>
            <p:ph sz="half" idx="2"/>
          </p:nvPr>
        </p:nvSpPr>
        <p:spPr/>
        <p:txBody>
          <a:bodyPr/>
          <a:lstStyle/>
          <a:p>
            <a:r>
              <a:rPr lang="en-GB" altLang="en-US" dirty="0"/>
              <a:t>A</a:t>
            </a:r>
            <a:r>
              <a:rPr lang="en-GB" altLang="en-US" dirty="0" smtClean="0"/>
              <a:t>dd depth and meaning, connect with others through emotion</a:t>
            </a:r>
          </a:p>
          <a:p>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n-GB" altLang="en-US" smtClean="0"/>
              <a:t>4. Voice</a:t>
            </a:r>
          </a:p>
        </p:txBody>
      </p:sp>
      <p:sp>
        <p:nvSpPr>
          <p:cNvPr id="3" name="Θέση περιεχομένου 2"/>
          <p:cNvSpPr>
            <a:spLocks noGrp="1"/>
          </p:cNvSpPr>
          <p:nvPr>
            <p:ph sz="half" idx="1"/>
          </p:nvPr>
        </p:nvSpPr>
        <p:spPr/>
        <p:txBody>
          <a:bodyPr/>
          <a:lstStyle/>
          <a:p>
            <a:pPr marL="0" indent="0">
              <a:buFont typeface="Arial" panose="020B0604020202020204" pitchFamily="34" charset="0"/>
              <a:buNone/>
              <a:defRPr/>
            </a:pPr>
            <a:r>
              <a:rPr lang="en-GB" altLang="el-GR" dirty="0" smtClean="0"/>
              <a:t>If you “read” your script your audience will not know how to react. Take time to practice your script so you can speak in a conversational voice.</a:t>
            </a:r>
            <a:endParaRPr lang="en-GB" altLang="el-GR" dirty="0"/>
          </a:p>
        </p:txBody>
      </p:sp>
      <p:sp>
        <p:nvSpPr>
          <p:cNvPr id="19460" name="Θέση περιεχομένου 3"/>
          <p:cNvSpPr>
            <a:spLocks noGrp="1"/>
          </p:cNvSpPr>
          <p:nvPr>
            <p:ph sz="half" idx="2"/>
          </p:nvPr>
        </p:nvSpPr>
        <p:spPr/>
        <p:txBody>
          <a:bodyPr/>
          <a:lstStyle/>
          <a:p>
            <a:r>
              <a:rPr lang="en-GB" altLang="en-US" smtClean="0"/>
              <a:t>It's you, and it makes it your story…</a:t>
            </a:r>
          </a:p>
          <a:p>
            <a:endParaRPr lang="en-GB" altLang="en-US"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r>
              <a:rPr lang="en-GB" altLang="en-US" smtClean="0"/>
              <a:t>5. Soundtrack</a:t>
            </a:r>
          </a:p>
        </p:txBody>
      </p:sp>
      <p:sp>
        <p:nvSpPr>
          <p:cNvPr id="20483" name="Θέση περιεχομένου 2"/>
          <p:cNvSpPr>
            <a:spLocks noGrp="1"/>
          </p:cNvSpPr>
          <p:nvPr>
            <p:ph sz="half" idx="1"/>
          </p:nvPr>
        </p:nvSpPr>
        <p:spPr/>
        <p:txBody>
          <a:bodyPr/>
          <a:lstStyle/>
          <a:p>
            <a:pPr marL="0" indent="0">
              <a:buFont typeface="Arial" charset="0"/>
              <a:buNone/>
            </a:pPr>
            <a:r>
              <a:rPr lang="en-GB" altLang="el-GR" smtClean="0"/>
              <a:t>Another way to connect to your audience emotionally. </a:t>
            </a:r>
            <a:r>
              <a:rPr lang="en-US" altLang="el-GR" smtClean="0"/>
              <a:t>The right music can set the story in time and can convey emotion. Play music behind an image and a specific emotion is generated. </a:t>
            </a:r>
            <a:endParaRPr lang="en-GB" altLang="en-US" smtClean="0"/>
          </a:p>
        </p:txBody>
      </p:sp>
      <p:sp>
        <p:nvSpPr>
          <p:cNvPr id="20484" name="Θέση περιεχομένου 3"/>
          <p:cNvSpPr>
            <a:spLocks noGrp="1"/>
          </p:cNvSpPr>
          <p:nvPr>
            <p:ph sz="half" idx="2"/>
          </p:nvPr>
        </p:nvSpPr>
        <p:spPr/>
        <p:txBody>
          <a:bodyPr/>
          <a:lstStyle/>
          <a:p>
            <a:pPr marL="0" indent="0">
              <a:buFont typeface="Arial" charset="0"/>
              <a:buNone/>
            </a:pPr>
            <a:r>
              <a:rPr lang="en-GB" altLang="el-GR" dirty="0" smtClean="0"/>
              <a:t>Change the music behind the same image and an entirely different emotion is experienced. Sound effects can add tension and excitement to a piece, but be careful; they can be a distraction too.</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8"/>
  <p:tag name="ARTICULATE_PROJECT_OPEN" val="0"/>
  <p:tag name="ZHAW.ACCESSIBILITYADDIN.CHECKTIMEDATE" val="9/25/2015 11:49:32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3554,7,5,"/>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9938,39939,4,15,"/>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5058,3,5,10,"/>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7106,47107,1026,6,"/>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D81D13F-0F20-473D-BC38-8AB2FCF830A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2257</TotalTime>
  <Words>2721</Words>
  <Application>Microsoft Office PowerPoint</Application>
  <PresentationFormat>On-screen Show (4:3)</PresentationFormat>
  <Paragraphs>224</Paragraphs>
  <Slides>48</Slides>
  <Notes>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Θέμα του Office</vt:lpstr>
      <vt:lpstr>English and Digital Literacies</vt:lpstr>
      <vt:lpstr>The elements of a digital story </vt:lpstr>
      <vt:lpstr>Elements of Digital Storytelling</vt:lpstr>
      <vt:lpstr>The 7 Elements of Digital Storytelling </vt:lpstr>
      <vt:lpstr>1. Point of view</vt:lpstr>
      <vt:lpstr>2. Dramatic question</vt:lpstr>
      <vt:lpstr>3. Emotional content</vt:lpstr>
      <vt:lpstr>4. Voice</vt:lpstr>
      <vt:lpstr>5. Soundtrack</vt:lpstr>
      <vt:lpstr>6. Economy</vt:lpstr>
      <vt:lpstr>7. Pacing</vt:lpstr>
      <vt:lpstr>The Seven Elements of Digital Storytelling</vt:lpstr>
      <vt:lpstr>The process of creating a digital story</vt:lpstr>
      <vt:lpstr>Steps in creating a digital story (1/2) </vt:lpstr>
      <vt:lpstr>Steps in creating a digital story (2/2) </vt:lpstr>
      <vt:lpstr>The phases of the digital story project</vt:lpstr>
      <vt:lpstr>1. Write a Script for your Story (1/2)</vt:lpstr>
      <vt:lpstr>1. Write a Script for your Story (2/2)</vt:lpstr>
      <vt:lpstr>Writing your own Script </vt:lpstr>
      <vt:lpstr>Adjusting a Script</vt:lpstr>
      <vt:lpstr>Get feedback for your script</vt:lpstr>
      <vt:lpstr>Creating the Storyboard</vt:lpstr>
      <vt:lpstr>Summary:  What to put in the Storyboard (1/2)</vt:lpstr>
      <vt:lpstr>Summary:  What to put in the Storyboard (2/2)</vt:lpstr>
      <vt:lpstr>2. Select and edit the images you will use</vt:lpstr>
      <vt:lpstr>Free public domain photo sites</vt:lpstr>
      <vt:lpstr>3. Add text on images</vt:lpstr>
      <vt:lpstr>4. Create a digital audio clip of your story</vt:lpstr>
      <vt:lpstr>How to do the recording</vt:lpstr>
      <vt:lpstr>5. Add Background Music, Transitions, Effects </vt:lpstr>
      <vt:lpstr>Use copyright-free music</vt:lpstr>
      <vt:lpstr>Titles, Transitions and Effects</vt:lpstr>
      <vt:lpstr>Audio editing program</vt:lpstr>
      <vt:lpstr>6. Credits</vt:lpstr>
      <vt:lpstr>Document and credit resources</vt:lpstr>
      <vt:lpstr>Find out about Creative Commons</vt:lpstr>
      <vt:lpstr>What is CC0? (1/2)</vt:lpstr>
      <vt:lpstr>What is CC0? (2/2) </vt:lpstr>
      <vt:lpstr>7. Publishing your story</vt:lpstr>
      <vt:lpstr>Organizing folders (1/2)</vt:lpstr>
      <vt:lpstr>Organizing folders (2/2)</vt:lpstr>
      <vt:lpstr>Financing</vt:lpstr>
      <vt:lpstr>Notes</vt:lpstr>
      <vt:lpstr>Note on History of Published Version </vt:lpstr>
      <vt:lpstr>Reference Note </vt:lpstr>
      <vt:lpstr>Licensing Note </vt:lpstr>
      <vt:lpstr>Preservation Notices</vt:lpstr>
      <vt:lpstr>Note of use of third parties work</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Develop a Digital Story - Procedure and Tools </dc:title>
  <dc:subject>English and Digital Literacies</dc:subject>
  <dc:creator> Bessie Mitsikopoulou</dc:creator>
  <cp:lastModifiedBy>Smaragda Papadopoulou</cp:lastModifiedBy>
  <cp:revision>223</cp:revision>
  <dcterms:created xsi:type="dcterms:W3CDTF">2012-09-06T09:03:05Z</dcterms:created>
  <dcterms:modified xsi:type="dcterms:W3CDTF">2015-09-25T08:50:17Z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2D7EEFAD-9039-4A53-9F37-EAF6A6464503</vt:lpwstr>
  </property>
  <property fmtid="{D5CDD505-2E9C-101B-9397-08002B2CF9AE}" pid="3" name="ArticulatePath">
    <vt:lpwstr>Unit4b</vt:lpwstr>
  </property>
</Properties>
</file>